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0" r:id="rId1"/>
  </p:sldMasterIdLst>
  <p:notesMasterIdLst>
    <p:notesMasterId r:id="rId30"/>
  </p:notesMasterIdLst>
  <p:handoutMasterIdLst>
    <p:handoutMasterId r:id="rId31"/>
  </p:handoutMasterIdLst>
  <p:sldIdLst>
    <p:sldId id="256" r:id="rId2"/>
    <p:sldId id="257" r:id="rId3"/>
    <p:sldId id="286" r:id="rId4"/>
    <p:sldId id="259" r:id="rId5"/>
    <p:sldId id="284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58" r:id="rId26"/>
    <p:sldId id="281" r:id="rId27"/>
    <p:sldId id="282" r:id="rId28"/>
    <p:sldId id="283" r:id="rId29"/>
  </p:sldIdLst>
  <p:sldSz cx="9144000" cy="5143500" type="screen16x9"/>
  <p:notesSz cx="6858000" cy="9144000"/>
  <p:custDataLst>
    <p:tags r:id="rId32"/>
  </p:custDataLst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itesh Gohil" initials="" lastIdx="3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274D"/>
    <a:srgbClr val="86DBF2"/>
    <a:srgbClr val="049FD9"/>
    <a:srgbClr val="1FAED4"/>
    <a:srgbClr val="72C059"/>
    <a:srgbClr val="B2D171"/>
    <a:srgbClr val="B8E1D0"/>
    <a:srgbClr val="26194B"/>
    <a:srgbClr val="9891A0"/>
    <a:srgbClr val="113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083E6E3-FA7D-4D7B-A595-EF9225AFEA8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596" autoAdjust="0"/>
    <p:restoredTop sz="96327" autoAdjust="0"/>
  </p:normalViewPr>
  <p:slideViewPr>
    <p:cSldViewPr snapToGrid="0" snapToObjects="1" showGuides="1">
      <p:cViewPr varScale="1">
        <p:scale>
          <a:sx n="155" d="100"/>
          <a:sy n="155" d="100"/>
        </p:scale>
        <p:origin x="208" y="240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12756"/>
    </p:cViewPr>
  </p:sorterViewPr>
  <p:notesViewPr>
    <p:cSldViewPr snapToGrid="0" snapToObjects="1" showGuides="1">
      <p:cViewPr varScale="1">
        <p:scale>
          <a:sx n="87" d="100"/>
          <a:sy n="87" d="100"/>
        </p:scale>
        <p:origin x="257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516-4080-AF04-B2BE31370DC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516-4080-AF04-B2BE31370DC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516-4080-AF04-B2BE31370DC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7516-4080-AF04-B2BE31370DC1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7516-4080-AF04-B2BE31370DC1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7516-4080-AF04-B2BE31370DC1}"/>
              </c:ext>
            </c:extLst>
          </c:dPt>
          <c:cat>
            <c:strRef>
              <c:f>Sheet1!$A$2:$A$7</c:f>
              <c:strCache>
                <c:ptCount val="6"/>
                <c:pt idx="0">
                  <c:v>Collaboration</c:v>
                </c:pt>
                <c:pt idx="1">
                  <c:v>IOT</c:v>
                </c:pt>
                <c:pt idx="2">
                  <c:v>Cloud</c:v>
                </c:pt>
                <c:pt idx="3">
                  <c:v>Data Center</c:v>
                </c:pt>
                <c:pt idx="4">
                  <c:v>Analytics</c:v>
                </c:pt>
                <c:pt idx="5">
                  <c:v>Security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  <c:pt idx="4">
                  <c:v>3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7516-4080-AF04-B2BE31370D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0895516145766602E-2"/>
          <c:y val="0.84395050452801601"/>
          <c:w val="0.96790069834626302"/>
          <c:h val="0.1368878164160269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5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0BA-4511-B059-BC2F9E1FC5F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0BA-4511-B059-BC2F9E1FC5F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0BA-4511-B059-BC2F9E1FC5FB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2.5</c:v>
                </c:pt>
                <c:pt idx="1">
                  <c:v>3</c:v>
                </c:pt>
                <c:pt idx="2">
                  <c:v>1.5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0BA-4511-B059-BC2F9E1FC5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59052896"/>
        <c:axId val="559055184"/>
      </c:barChart>
      <c:catAx>
        <c:axId val="559052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9055184"/>
        <c:crosses val="autoZero"/>
        <c:auto val="1"/>
        <c:lblAlgn val="ctr"/>
        <c:lblOffset val="100"/>
        <c:noMultiLvlLbl val="0"/>
      </c:catAx>
      <c:valAx>
        <c:axId val="5590551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90528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0"/>
    </c:view3D>
    <c:floor>
      <c:thickness val="0"/>
      <c:spPr>
        <a:noFill/>
        <a:ln w="9525" cap="flat" cmpd="sng" algn="ctr">
          <a:solidFill>
            <a:schemeClr val="tx1">
              <a:lumMod val="15000"/>
              <a:lumOff val="85000"/>
            </a:schemeClr>
          </a:solidFill>
          <a:round/>
        </a:ln>
        <a:effectLst/>
        <a:sp3d contourW="9525">
          <a:contourClr>
            <a:schemeClr val="tx1">
              <a:lumMod val="15000"/>
              <a:lumOff val="85000"/>
            </a:schemeClr>
          </a:contourClr>
        </a:sp3d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16513749991313"/>
          <c:y val="2.6035994283683899E-2"/>
          <c:w val="0.81625758386556502"/>
          <c:h val="0.846452838757488"/>
        </c:manualLayout>
      </c:layout>
      <c:area3D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Cloud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32</c:v>
                </c:pt>
                <c:pt idx="1">
                  <c:v>32</c:v>
                </c:pt>
                <c:pt idx="2">
                  <c:v>15</c:v>
                </c:pt>
                <c:pt idx="3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4ED-413A-972E-B7ED05F86D8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Analytics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40</c:v>
                </c:pt>
                <c:pt idx="1">
                  <c:v>25</c:v>
                </c:pt>
                <c:pt idx="2">
                  <c:v>30</c:v>
                </c:pt>
                <c:pt idx="3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4ED-413A-972E-B7ED05F86D8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Security</c:v>
                </c:pt>
              </c:strCache>
            </c:strRef>
          </c:tx>
          <c:spPr>
            <a:solidFill>
              <a:schemeClr val="accent3"/>
            </a:solidFill>
            <a:ln w="25400">
              <a:noFill/>
            </a:ln>
            <a:effectLst/>
            <a:sp3d/>
          </c:spPr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25</c:v>
                </c:pt>
                <c:pt idx="1">
                  <c:v>40</c:v>
                </c:pt>
                <c:pt idx="2">
                  <c:v>30</c:v>
                </c:pt>
                <c:pt idx="3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4ED-413A-972E-B7ED05F86D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59438432"/>
        <c:axId val="559440208"/>
        <c:axId val="559442768"/>
      </c:area3DChart>
      <c:catAx>
        <c:axId val="559438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9440208"/>
        <c:crosses val="autoZero"/>
        <c:auto val="1"/>
        <c:lblAlgn val="ctr"/>
        <c:lblOffset val="100"/>
        <c:noMultiLvlLbl val="0"/>
      </c:catAx>
      <c:valAx>
        <c:axId val="5594402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9438432"/>
        <c:crosses val="autoZero"/>
        <c:crossBetween val="midCat"/>
      </c:valAx>
      <c:serAx>
        <c:axId val="559442768"/>
        <c:scaling>
          <c:orientation val="minMax"/>
        </c:scaling>
        <c:delete val="1"/>
        <c:axPos val="b"/>
        <c:majorTickMark val="out"/>
        <c:minorTickMark val="none"/>
        <c:tickLblPos val="nextTo"/>
        <c:crossAx val="559440208"/>
        <c:crosses val="autoZero"/>
      </c:ser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05620226421389E-3"/>
          <c:y val="0.88457678464510803"/>
          <c:w val="0.99694379773578601"/>
          <c:h val="7.390624406698340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6319791012039001E-2"/>
          <c:y val="5.6477233543999798E-2"/>
          <c:w val="0.79184626569566097"/>
          <c:h val="0.821052631578948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4</c:v>
                </c:pt>
                <c:pt idx="2">
                  <c:v>6</c:v>
                </c:pt>
                <c:pt idx="3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D00-4A4C-9BDA-D0A9BD03C3F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</c:v>
                </c:pt>
                <c:pt idx="1">
                  <c:v>3</c:v>
                </c:pt>
                <c:pt idx="2">
                  <c:v>7</c:v>
                </c:pt>
                <c:pt idx="3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D00-4A4C-9BDA-D0A9BD03C3F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3</c:v>
                </c:pt>
                <c:pt idx="1">
                  <c:v>2</c:v>
                </c:pt>
                <c:pt idx="2">
                  <c:v>5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D00-4A4C-9BDA-D0A9BD03C3F5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4</c:v>
                </c:pt>
                <c:pt idx="1">
                  <c:v>7</c:v>
                </c:pt>
                <c:pt idx="2">
                  <c:v>8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D00-4A4C-9BDA-D0A9BD03C3F5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Series 5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6</c:v>
                </c:pt>
                <c:pt idx="1">
                  <c:v>10</c:v>
                </c:pt>
                <c:pt idx="2">
                  <c:v>4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D00-4A4C-9BDA-D0A9BD03C3F5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Series 6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8</c:v>
                </c:pt>
                <c:pt idx="1">
                  <c:v>2</c:v>
                </c:pt>
                <c:pt idx="2">
                  <c:v>5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0D00-4A4C-9BDA-D0A9BD03C3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60988160"/>
        <c:axId val="560989936"/>
      </c:barChart>
      <c:catAx>
        <c:axId val="56098816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0989936"/>
        <c:crosses val="autoZero"/>
        <c:auto val="1"/>
        <c:lblAlgn val="ctr"/>
        <c:lblOffset val="0"/>
        <c:tickLblSkip val="1"/>
        <c:tickMarkSkip val="1"/>
        <c:noMultiLvlLbl val="0"/>
      </c:catAx>
      <c:valAx>
        <c:axId val="560989936"/>
        <c:scaling>
          <c:orientation val="minMax"/>
          <c:min val="0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0988160"/>
        <c:crosses val="autoZero"/>
        <c:crossBetween val="between"/>
        <c:minorUnit val="1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36667282786835"/>
          <c:y val="0.19960103792810299"/>
          <c:w val="0.161767771986248"/>
          <c:h val="0.6007975680548319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6664062274850805E-2"/>
          <c:y val="5.6477233543999798E-2"/>
          <c:w val="0.74849584561132299"/>
          <c:h val="0.82105263157894803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4</c:v>
                </c:pt>
                <c:pt idx="2">
                  <c:v>6</c:v>
                </c:pt>
                <c:pt idx="3">
                  <c:v>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3D7-4F53-B461-4F602BA9EC2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</c:v>
                </c:pt>
                <c:pt idx="1">
                  <c:v>3</c:v>
                </c:pt>
                <c:pt idx="2">
                  <c:v>7</c:v>
                </c:pt>
                <c:pt idx="3">
                  <c:v>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3D7-4F53-B461-4F602BA9EC2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3</c:v>
                </c:pt>
                <c:pt idx="1">
                  <c:v>2</c:v>
                </c:pt>
                <c:pt idx="2">
                  <c:v>5</c:v>
                </c:pt>
                <c:pt idx="3">
                  <c:v>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3D7-4F53-B461-4F602BA9EC2A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ln w="38100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4</c:v>
                </c:pt>
                <c:pt idx="1">
                  <c:v>7</c:v>
                </c:pt>
                <c:pt idx="2">
                  <c:v>8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03D7-4F53-B461-4F602BA9EC2A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Series 5</c:v>
                </c:pt>
              </c:strCache>
            </c:strRef>
          </c:tx>
          <c:spPr>
            <a:ln w="38100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6</c:v>
                </c:pt>
                <c:pt idx="1">
                  <c:v>10</c:v>
                </c:pt>
                <c:pt idx="2">
                  <c:v>4</c:v>
                </c:pt>
                <c:pt idx="3">
                  <c:v>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03D7-4F53-B461-4F602BA9EC2A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Series 6</c:v>
                </c:pt>
              </c:strCache>
            </c:strRef>
          </c:tx>
          <c:spPr>
            <a:ln w="38100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8</c:v>
                </c:pt>
                <c:pt idx="1">
                  <c:v>2</c:v>
                </c:pt>
                <c:pt idx="2">
                  <c:v>5</c:v>
                </c:pt>
                <c:pt idx="3">
                  <c:v>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03D7-4F53-B461-4F602BA9EC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59364560"/>
        <c:axId val="559366880"/>
      </c:lineChart>
      <c:catAx>
        <c:axId val="559364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9366880"/>
        <c:crosses val="autoZero"/>
        <c:auto val="1"/>
        <c:lblAlgn val="ctr"/>
        <c:lblOffset val="0"/>
        <c:tickLblSkip val="1"/>
        <c:tickMarkSkip val="1"/>
        <c:noMultiLvlLbl val="0"/>
      </c:catAx>
      <c:valAx>
        <c:axId val="559366880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9364560"/>
        <c:crosses val="autoZero"/>
        <c:crossBetween val="between"/>
        <c:minorUnit val="1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2408724216221396"/>
          <c:y val="0.22551376325893099"/>
          <c:w val="0.166710303850056"/>
          <c:h val="0.5489724734821369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FE48B1C-1E6B-744F-8E6C-3836D33BC0D9}" type="datetimeFigureOut">
              <a:rPr lang="en-US"/>
              <a:pPr>
                <a:defRPr/>
              </a:pPr>
              <a:t>9/13/22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5A8EAB7-F1BA-274C-91A9-46214A29E5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4806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A637A29-4E7E-A24B-BAB1-D48C888F91E4}" type="datetimeFigureOut">
              <a:rPr lang="en-US"/>
              <a:pPr>
                <a:defRPr/>
              </a:pPr>
              <a:t>9/13/22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97A1FA6-25DE-9E4E-A34D-CF67DE7DBD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4925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cisco.jiveon.com/docs/DOC-660269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cisco.jiveon.com/docs/DOC-660269" TargetMode="External"/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dirty="0">
                <a:ea typeface="ＭＳ Ｐゴシック" pitchFamily="34" charset="-128"/>
              </a:rPr>
              <a:t>Short and relevant: Stay focused on what your audience cares about. Think about what you want them to know, feel and do. Then, say what you need to say and no more. </a:t>
            </a:r>
          </a:p>
          <a:p>
            <a:pPr eaLnBrk="1" hangingPunct="1">
              <a:spcBef>
                <a:spcPct val="0"/>
              </a:spcBef>
            </a:pPr>
            <a:endParaRPr lang="en-US" altLang="en-US" dirty="0">
              <a:ea typeface="ＭＳ Ｐゴシック" pitchFamily="34" charset="-128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dirty="0">
                <a:ea typeface="ＭＳ Ｐゴシック" pitchFamily="34" charset="-128"/>
              </a:rPr>
              <a:t>Bold and human: Be confident in your ideas and in the words you use to express them. Use clear, natural language to connect with your audience and make your message stick.</a:t>
            </a:r>
          </a:p>
          <a:p>
            <a:pPr eaLnBrk="1" hangingPunct="1">
              <a:spcBef>
                <a:spcPct val="0"/>
              </a:spcBef>
            </a:pPr>
            <a:endParaRPr lang="en-US" altLang="en-US" dirty="0">
              <a:ea typeface="ＭＳ Ｐゴシック" pitchFamily="34" charset="-128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dirty="0">
                <a:ea typeface="ＭＳ Ｐゴシック" pitchFamily="34" charset="-128"/>
              </a:rPr>
              <a:t>Show what’s possible and make it real: We call this Dreaming and Doing. When we do it right it's powerful, inspiring, convincing and persuasive.</a:t>
            </a:r>
          </a:p>
          <a:p>
            <a:pPr eaLnBrk="1" hangingPunct="1">
              <a:spcBef>
                <a:spcPct val="0"/>
              </a:spcBef>
            </a:pPr>
            <a:endParaRPr lang="en-US" altLang="en-US" dirty="0">
              <a:ea typeface="ＭＳ Ｐゴシック" pitchFamily="34" charset="-128"/>
            </a:endParaRPr>
          </a:p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>
                <a:ea typeface="ＭＳ Ｐゴシック" pitchFamily="34" charset="-128"/>
              </a:rPr>
              <a:t>To learn more, download the brand language guidelines: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rPr>
              <a:t> </a:t>
            </a:r>
            <a:r>
              <a:rPr lang="en-US" sz="1200" u="sng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  <a:hlinkClick r:id="rId3"/>
              </a:rPr>
              <a:t>https://cisco.jiveon.com/docs/DOC-660269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ＭＳ Ｐゴシック" charset="0"/>
              <a:cs typeface="ＭＳ Ｐゴシック" charset="0"/>
            </a:endParaRPr>
          </a:p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dirty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E1A6D400-C829-4070-B5E9-1BF68645D698}" type="slidenum">
              <a:rPr lang="en-US" alt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916784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3000"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903288">
              <a:defRPr sz="3000"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903288">
              <a:defRPr sz="3000"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903288">
              <a:defRPr sz="3000"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903288">
              <a:defRPr sz="3000"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A5D73AC0-76AB-402E-B890-15700E2F40B9}" type="slidenum">
              <a:rPr lang="en-US" sz="800" b="0"/>
              <a:pPr/>
              <a:t>3</a:t>
            </a:fld>
            <a:endParaRPr lang="en-US" sz="800" b="0" dirty="0"/>
          </a:p>
        </p:txBody>
      </p:sp>
      <p:sp>
        <p:nvSpPr>
          <p:cNvPr id="53251" name="AutoShap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>
              <a:latin typeface="Arial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777080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dirty="0">
                <a:ea typeface="ＭＳ Ｐゴシック" pitchFamily="34" charset="-128"/>
              </a:rPr>
              <a:t>Short and relevant: Stay focused on what your audience cares about. Think about what you want them to know, feel and do. Then, say what you need to say and no more. </a:t>
            </a:r>
          </a:p>
          <a:p>
            <a:pPr eaLnBrk="1" hangingPunct="1">
              <a:spcBef>
                <a:spcPct val="0"/>
              </a:spcBef>
            </a:pPr>
            <a:endParaRPr lang="en-US" altLang="en-US" dirty="0">
              <a:ea typeface="ＭＳ Ｐゴシック" pitchFamily="34" charset="-128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dirty="0">
                <a:ea typeface="ＭＳ Ｐゴシック" pitchFamily="34" charset="-128"/>
              </a:rPr>
              <a:t>Bold and human: Be confident in your ideas and in the words you use to express them. Use clear, natural language to connect with your audience and make your message stick.</a:t>
            </a:r>
          </a:p>
          <a:p>
            <a:pPr eaLnBrk="1" hangingPunct="1">
              <a:spcBef>
                <a:spcPct val="0"/>
              </a:spcBef>
            </a:pPr>
            <a:endParaRPr lang="en-US" altLang="en-US" dirty="0">
              <a:ea typeface="ＭＳ Ｐゴシック" pitchFamily="34" charset="-128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dirty="0">
                <a:ea typeface="ＭＳ Ｐゴシック" pitchFamily="34" charset="-128"/>
              </a:rPr>
              <a:t>Show what’s possible and make it real: We call this Dreaming and Doing. When we do it right it's powerful, inspiring, convincing and persuasive.</a:t>
            </a:r>
          </a:p>
          <a:p>
            <a:pPr eaLnBrk="1" hangingPunct="1">
              <a:spcBef>
                <a:spcPct val="0"/>
              </a:spcBef>
            </a:pPr>
            <a:endParaRPr lang="en-US" altLang="en-US" dirty="0">
              <a:ea typeface="ＭＳ Ｐゴシック" pitchFamily="34" charset="-128"/>
            </a:endParaRPr>
          </a:p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>
                <a:ea typeface="ＭＳ Ｐゴシック" pitchFamily="34" charset="-128"/>
              </a:rPr>
              <a:t>To learn more, download the brand language guidelines: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rPr>
              <a:t> </a:t>
            </a:r>
            <a:r>
              <a:rPr lang="en-US" sz="1200" u="sng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  <a:hlinkClick r:id="rId3"/>
              </a:rPr>
              <a:t>https://cisco.jiveon.com/docs/DOC-660269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ＭＳ Ｐゴシック" charset="0"/>
              <a:cs typeface="ＭＳ Ｐゴシック" charset="0"/>
            </a:endParaRPr>
          </a:p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dirty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E1A6D400-C829-4070-B5E9-1BF68645D698}" type="slidenum">
              <a:rPr lang="en-US" alt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4212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66CA192-0460-1E16-1C3B-A62C1CF2A4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69496" y="3868768"/>
            <a:ext cx="8296421" cy="288131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indent="0" algn="l">
              <a:buNone/>
              <a:defRPr sz="1600" b="0" i="0">
                <a:solidFill>
                  <a:schemeClr val="tx1"/>
                </a:solidFill>
                <a:latin typeface="+mn-lt"/>
                <a:cs typeface="CiscoSansTT ExtraLight"/>
              </a:defRPr>
            </a:lvl1pPr>
            <a:lvl2pPr marL="3428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1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0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Speaker Name</a:t>
            </a:r>
            <a:endParaRPr lang="en-US" dirty="0"/>
          </a:p>
        </p:txBody>
      </p:sp>
      <p:sp>
        <p:nvSpPr>
          <p:cNvPr id="17" name="Text Placeholder 38"/>
          <p:cNvSpPr>
            <a:spLocks noGrp="1"/>
          </p:cNvSpPr>
          <p:nvPr>
            <p:ph type="body" sz="quarter" idx="11" hasCustomPrompt="1"/>
          </p:nvPr>
        </p:nvSpPr>
        <p:spPr>
          <a:xfrm>
            <a:off x="469496" y="4108765"/>
            <a:ext cx="8296421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1600" b="0" i="0" kern="1200" dirty="0" smtClean="0">
                <a:solidFill>
                  <a:schemeClr val="tx1"/>
                </a:solidFill>
                <a:latin typeface="+mn-lt"/>
                <a:ea typeface="+mn-ea"/>
                <a:cs typeface="CiscoSansTT ExtraLight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 dirty="0"/>
              <a:t>Speaker Title</a:t>
            </a:r>
          </a:p>
        </p:txBody>
      </p:sp>
      <p:sp>
        <p:nvSpPr>
          <p:cNvPr id="18" name="Text Placeholder 40"/>
          <p:cNvSpPr>
            <a:spLocks noGrp="1"/>
          </p:cNvSpPr>
          <p:nvPr>
            <p:ph type="body" sz="quarter" idx="12" hasCustomPrompt="1"/>
          </p:nvPr>
        </p:nvSpPr>
        <p:spPr>
          <a:xfrm>
            <a:off x="469496" y="4348762"/>
            <a:ext cx="8296421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1600" b="0" i="0" kern="1200" dirty="0" smtClean="0">
                <a:solidFill>
                  <a:schemeClr val="tx1"/>
                </a:solidFill>
                <a:latin typeface="+mn-lt"/>
                <a:ea typeface="+mn-ea"/>
                <a:cs typeface="CiscoSansTT ExtraLight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 dirty="0"/>
              <a:t>Date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463292" y="3211463"/>
            <a:ext cx="8302625" cy="29900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>
              <a:buFont typeface="Arial" panose="020B0604020202020204" pitchFamily="34" charset="0"/>
              <a:buNone/>
              <a:defRPr sz="2200" b="0" i="0" baseline="0">
                <a:solidFill>
                  <a:schemeClr val="tx1"/>
                </a:solidFill>
                <a:latin typeface="+mj-lt"/>
                <a:cs typeface="CiscoSansTT ExtraLight"/>
              </a:defRPr>
            </a:lvl1pPr>
            <a:lvl2pPr marL="304781" indent="0">
              <a:buNone/>
              <a:defRPr/>
            </a:lvl2pPr>
            <a:lvl3pPr marL="427401" indent="0">
              <a:buNone/>
              <a:defRPr/>
            </a:lvl3pPr>
            <a:lvl4pPr marL="516694" indent="0">
              <a:buNone/>
              <a:defRPr/>
            </a:lvl4pPr>
            <a:lvl5pPr marL="601221" indent="0">
              <a:buNone/>
              <a:defRPr/>
            </a:lvl5pPr>
          </a:lstStyle>
          <a:p>
            <a:pPr lvl="0"/>
            <a:r>
              <a:rPr lang="en-GB" dirty="0"/>
              <a:t>Subtitle Goes Here</a:t>
            </a:r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425765" y="2639977"/>
            <a:ext cx="8340152" cy="644730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0" i="0" spc="0" baseline="0">
                <a:solidFill>
                  <a:schemeClr val="tx1"/>
                </a:solidFill>
                <a:latin typeface="+mj-lt"/>
                <a:cs typeface="CiscoSansTT ExtraLight"/>
              </a:defRPr>
            </a:lvl1pPr>
          </a:lstStyle>
          <a:p>
            <a:r>
              <a:rPr lang="en-GB" dirty="0"/>
              <a:t>Presentation Title Goes Here</a:t>
            </a:r>
            <a:endParaRPr lang="en-US" dirty="0"/>
          </a:p>
        </p:txBody>
      </p:sp>
      <p:pic>
        <p:nvPicPr>
          <p:cNvPr id="3" name="Picture 7">
            <a:extLst>
              <a:ext uri="{FF2B5EF4-FFF2-40B4-BE49-F238E27FC236}">
                <a16:creationId xmlns:a16="http://schemas.microsoft.com/office/drawing/2014/main" id="{EE823978-C8D5-D017-27B8-E1CA61702D1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8323068" y="264270"/>
            <a:ext cx="535769" cy="281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942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462301" y="1201738"/>
            <a:ext cx="8277344" cy="3389312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28600" indent="-171450">
              <a:lnSpc>
                <a:spcPct val="95000"/>
              </a:lnSpc>
              <a:spcBef>
                <a:spcPts val="1110"/>
              </a:spcBef>
              <a:buClr>
                <a:schemeClr val="tx1"/>
              </a:buClr>
              <a:buSzPct val="80000"/>
              <a:buFont typeface="Arial"/>
              <a:buChar char="•"/>
              <a:defRPr sz="2000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1pPr>
            <a:lvl2pPr marL="457200" indent="-165100">
              <a:lnSpc>
                <a:spcPct val="95000"/>
              </a:lnSpc>
              <a:spcBef>
                <a:spcPts val="450"/>
              </a:spcBef>
              <a:buClr>
                <a:schemeClr val="tx1"/>
              </a:buClr>
              <a:buSzPct val="80000"/>
              <a:buFont typeface="Arial"/>
              <a:buChar char="•"/>
              <a:defRPr sz="1800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2pPr>
            <a:lvl3pPr marL="685800" indent="-109538">
              <a:buClr>
                <a:schemeClr val="tx1"/>
              </a:buClr>
              <a:buSzPct val="80000"/>
              <a:buFont typeface="Arial"/>
              <a:buChar char="•"/>
              <a:defRPr sz="1600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3pPr>
            <a:lvl4pPr marL="911035" indent="-171415">
              <a:buClr>
                <a:schemeClr val="tx1"/>
              </a:buClr>
              <a:buSzPct val="80000"/>
              <a:buFont typeface="Arial"/>
              <a:buChar char="•"/>
              <a:defRPr sz="1400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4pPr>
            <a:lvl5pPr marL="1082450" indent="-168240">
              <a:buClr>
                <a:schemeClr val="tx1"/>
              </a:buClr>
              <a:buSzPct val="80000"/>
              <a:buFont typeface="Arial"/>
              <a:buChar char="•"/>
              <a:defRPr sz="1200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5pPr>
          </a:lstStyle>
          <a:p>
            <a:pPr lvl="0"/>
            <a:r>
              <a:rPr lang="en-GB" dirty="0"/>
              <a:t>First level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16443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_Heavy Tex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B7752BA-2D6C-7832-E5DF-3EA9CD16FB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33399" y="1205898"/>
            <a:ext cx="3886200" cy="3083094"/>
          </a:xfrm>
          <a:prstGeom prst="rect">
            <a:avLst/>
          </a:prstGeom>
        </p:spPr>
        <p:txBody>
          <a:bodyPr lIns="0" tIns="45710" rIns="0" bIns="45710">
            <a:noAutofit/>
          </a:bodyPr>
          <a:lstStyle>
            <a:lvl1pPr marL="174625" indent="-117475">
              <a:lnSpc>
                <a:spcPct val="95000"/>
              </a:lnSpc>
              <a:spcBef>
                <a:spcPts val="1110"/>
              </a:spcBef>
              <a:buClr>
                <a:schemeClr val="tx1"/>
              </a:buClr>
              <a:buSzPct val="60000"/>
              <a:buFont typeface="Arial"/>
              <a:buChar char="•"/>
              <a:defRPr sz="2000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 marL="288925" indent="-114300">
              <a:lnSpc>
                <a:spcPct val="95000"/>
              </a:lnSpc>
              <a:spcBef>
                <a:spcPts val="450"/>
              </a:spcBef>
              <a:buClr>
                <a:schemeClr val="tx1"/>
              </a:buClr>
              <a:buSzPct val="60000"/>
              <a:buFont typeface="Arial"/>
              <a:buChar char="•"/>
              <a:defRPr sz="1800" b="0" i="0">
                <a:solidFill>
                  <a:schemeClr val="tx1"/>
                </a:solidFill>
                <a:latin typeface="+mn-lt"/>
                <a:cs typeface="CiscoSans ExtraLight"/>
              </a:defRPr>
            </a:lvl2pPr>
            <a:lvl3pPr marL="403225" indent="-114300">
              <a:buClr>
                <a:schemeClr val="tx1"/>
              </a:buClr>
              <a:buSzPct val="60000"/>
              <a:buFont typeface="Arial"/>
              <a:buChar char="•"/>
              <a:defRPr sz="1600" b="0" i="0">
                <a:solidFill>
                  <a:schemeClr val="tx1"/>
                </a:solidFill>
                <a:latin typeface="+mn-lt"/>
                <a:cs typeface="CiscoSans ExtraLight"/>
              </a:defRPr>
            </a:lvl3pPr>
            <a:lvl4pPr marL="517525" indent="-114300">
              <a:buClr>
                <a:schemeClr val="tx1"/>
              </a:buClr>
              <a:buSzPct val="60000"/>
              <a:buFont typeface="Arial"/>
              <a:buChar char="•"/>
              <a:defRPr sz="1400" b="0" i="0">
                <a:solidFill>
                  <a:schemeClr val="tx1"/>
                </a:solidFill>
                <a:latin typeface="+mn-lt"/>
                <a:cs typeface="CiscoSans ExtraLight"/>
              </a:defRPr>
            </a:lvl4pPr>
            <a:lvl5pPr marL="631825" indent="-114300">
              <a:buClr>
                <a:schemeClr val="tx1"/>
              </a:buClr>
              <a:buSzPct val="60000"/>
              <a:buFont typeface="Arial"/>
              <a:buChar char="•"/>
              <a:defRPr sz="1200" b="0" i="0">
                <a:solidFill>
                  <a:schemeClr val="tx1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755866" y="1205898"/>
            <a:ext cx="3886200" cy="3083094"/>
          </a:xfrm>
          <a:prstGeom prst="rect">
            <a:avLst/>
          </a:prstGeom>
        </p:spPr>
        <p:txBody>
          <a:bodyPr lIns="0" tIns="45710" rIns="0" bIns="45710">
            <a:noAutofit/>
          </a:bodyPr>
          <a:lstStyle>
            <a:lvl1pPr marL="174625" indent="-117475">
              <a:lnSpc>
                <a:spcPct val="95000"/>
              </a:lnSpc>
              <a:spcBef>
                <a:spcPts val="1110"/>
              </a:spcBef>
              <a:buClr>
                <a:schemeClr val="tx1"/>
              </a:buClr>
              <a:buSzPct val="60000"/>
              <a:buFont typeface="Arial"/>
              <a:buChar char="•"/>
              <a:defRPr sz="2000" b="0" i="0" baseline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 marL="288925" indent="-114300">
              <a:lnSpc>
                <a:spcPct val="95000"/>
              </a:lnSpc>
              <a:spcBef>
                <a:spcPts val="450"/>
              </a:spcBef>
              <a:buClr>
                <a:schemeClr val="tx1"/>
              </a:buClr>
              <a:buSzPct val="60000"/>
              <a:buFont typeface="Arial"/>
              <a:buChar char="•"/>
              <a:defRPr sz="1800" b="0" i="0">
                <a:solidFill>
                  <a:schemeClr val="tx1"/>
                </a:solidFill>
                <a:latin typeface="+mn-lt"/>
                <a:cs typeface="CiscoSans ExtraLight"/>
              </a:defRPr>
            </a:lvl2pPr>
            <a:lvl3pPr marL="403225" indent="-114300">
              <a:buClr>
                <a:schemeClr val="tx1"/>
              </a:buClr>
              <a:buSzPct val="60000"/>
              <a:buFont typeface="Arial"/>
              <a:buChar char="•"/>
              <a:defRPr sz="1600" b="0" i="0">
                <a:solidFill>
                  <a:schemeClr val="tx1"/>
                </a:solidFill>
                <a:latin typeface="+mn-lt"/>
                <a:cs typeface="CiscoSans ExtraLight"/>
              </a:defRPr>
            </a:lvl3pPr>
            <a:lvl4pPr marL="517525" indent="-114300">
              <a:buClr>
                <a:schemeClr val="tx1"/>
              </a:buClr>
              <a:buSzPct val="60000"/>
              <a:buFont typeface="Arial"/>
              <a:buChar char="•"/>
              <a:defRPr sz="1400" b="0" i="0">
                <a:solidFill>
                  <a:schemeClr val="tx1"/>
                </a:solidFill>
                <a:latin typeface="+mn-lt"/>
                <a:cs typeface="CiscoSans ExtraLight"/>
              </a:defRPr>
            </a:lvl4pPr>
            <a:lvl5pPr marL="631825" indent="-114300">
              <a:buClr>
                <a:schemeClr val="tx1"/>
              </a:buClr>
              <a:buSzPct val="60000"/>
              <a:buFont typeface="Arial"/>
              <a:buChar char="•"/>
              <a:defRPr sz="1200" b="0" i="0">
                <a:solidFill>
                  <a:schemeClr val="tx1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B8DEB800-B463-9E02-D2E9-87AEB468D9A3}"/>
              </a:ext>
            </a:extLst>
          </p:cNvPr>
          <p:cNvSpPr>
            <a:spLocks noChangeArrowheads="1"/>
          </p:cNvSpPr>
          <p:nvPr userDrawn="1"/>
        </p:nvSpPr>
        <p:spPr bwMode="ltGray">
          <a:xfrm>
            <a:off x="477678" y="4741653"/>
            <a:ext cx="3359215" cy="15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1586" tIns="30792" rIns="61586" bIns="30792" anchor="b">
            <a:spAutoFit/>
          </a:bodyPr>
          <a:lstStyle/>
          <a:p>
            <a:pPr algn="l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" kern="1200" spc="20" baseline="0" dirty="0">
                <a:solidFill>
                  <a:schemeClr val="tx1"/>
                </a:solidFill>
                <a:latin typeface="+mn-lt"/>
                <a:ea typeface="+mn-ea"/>
                <a:cs typeface="CiscoSans Thin"/>
              </a:rPr>
              <a:t>© 2020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3088030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_Title onl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96724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4489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Tabl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able Placeholder 11"/>
          <p:cNvSpPr>
            <a:spLocks noGrp="1"/>
          </p:cNvSpPr>
          <p:nvPr>
            <p:ph type="tbl" sz="quarter" idx="12"/>
          </p:nvPr>
        </p:nvSpPr>
        <p:spPr>
          <a:xfrm>
            <a:off x="533400" y="1201738"/>
            <a:ext cx="8115300" cy="2804778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0" indent="0" algn="ctr"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 dirty="0"/>
              <a:t>Click icon to add table</a:t>
            </a:r>
            <a:endParaRPr lang="en-GB" noProof="0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437767" y="4148220"/>
            <a:ext cx="7180312" cy="326233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algn="l" defTabSz="603575">
              <a:lnSpc>
                <a:spcPct val="100000"/>
              </a:lnSpc>
              <a:spcBef>
                <a:spcPct val="50000"/>
              </a:spcBef>
              <a:buNone/>
              <a:defRPr sz="1400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100"/>
            </a:lvl2pPr>
            <a:lvl3pPr>
              <a:buFont typeface="Arial" pitchFamily="34" charset="0"/>
              <a:buNone/>
              <a:defRPr sz="1100"/>
            </a:lvl3pPr>
            <a:lvl4pPr>
              <a:buFont typeface="Arial" pitchFamily="34" charset="0"/>
              <a:buNone/>
              <a:defRPr sz="1100"/>
            </a:lvl4pPr>
            <a:lvl5pPr>
              <a:buFont typeface="Arial" pitchFamily="34" charset="0"/>
              <a:buNone/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4563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har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hart Placeholder 2"/>
          <p:cNvSpPr>
            <a:spLocks noGrp="1"/>
          </p:cNvSpPr>
          <p:nvPr>
            <p:ph type="chart" sz="quarter" idx="10"/>
          </p:nvPr>
        </p:nvSpPr>
        <p:spPr>
          <a:xfrm>
            <a:off x="533400" y="1201738"/>
            <a:ext cx="8115300" cy="2808287"/>
          </a:xfrm>
          <a:prstGeom prst="rect">
            <a:avLst/>
          </a:prstGeom>
        </p:spPr>
        <p:txBody>
          <a:bodyPr vert="horz" lIns="91420" tIns="45710" rIns="91420" bIns="45710">
            <a:no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chart</a:t>
            </a:r>
            <a:endParaRPr lang="en-US" noProof="0" dirty="0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437767" y="4148220"/>
            <a:ext cx="7180312" cy="326233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algn="l" defTabSz="603575">
              <a:lnSpc>
                <a:spcPct val="100000"/>
              </a:lnSpc>
              <a:spcBef>
                <a:spcPct val="50000"/>
              </a:spcBef>
              <a:buNone/>
              <a:defRPr sz="1400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100"/>
            </a:lvl2pPr>
            <a:lvl3pPr>
              <a:buFont typeface="Arial" pitchFamily="34" charset="0"/>
              <a:buNone/>
              <a:defRPr sz="1100"/>
            </a:lvl3pPr>
            <a:lvl4pPr>
              <a:buFont typeface="Arial" pitchFamily="34" charset="0"/>
              <a:buNone/>
              <a:defRPr sz="1100"/>
            </a:lvl4pPr>
            <a:lvl5pPr>
              <a:buFont typeface="Arial" pitchFamily="34" charset="0"/>
              <a:buNone/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9945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ulti_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74662" y="1201738"/>
            <a:ext cx="8280057" cy="3219996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85690" marR="0" indent="-285690" algn="ctr" defTabSz="45710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000" b="0" i="0" baseline="0">
                <a:solidFill>
                  <a:schemeClr val="tx1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71826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alf_Page_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4580092" cy="5143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462301" y="1665182"/>
            <a:ext cx="3662024" cy="2925868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174625" indent="-117475">
              <a:lnSpc>
                <a:spcPct val="95000"/>
              </a:lnSpc>
              <a:spcBef>
                <a:spcPts val="1110"/>
              </a:spcBef>
              <a:buClr>
                <a:schemeClr val="tx2"/>
              </a:buClr>
              <a:buSzPct val="60000"/>
              <a:buFont typeface="Arial"/>
              <a:buChar char="•"/>
              <a:defRPr sz="2000" b="0" i="0">
                <a:solidFill>
                  <a:schemeClr val="bg1"/>
                </a:solidFill>
                <a:latin typeface="+mn-lt"/>
                <a:ea typeface="CiscoSansTT Thin" charset="0"/>
                <a:cs typeface="CiscoSansTT Thin" charset="0"/>
              </a:defRPr>
            </a:lvl1pPr>
            <a:lvl2pPr marL="288925" indent="-114300">
              <a:lnSpc>
                <a:spcPct val="95000"/>
              </a:lnSpc>
              <a:spcBef>
                <a:spcPts val="450"/>
              </a:spcBef>
              <a:buClr>
                <a:schemeClr val="tx2"/>
              </a:buClr>
              <a:buSzPct val="60000"/>
              <a:buFont typeface="Arial"/>
              <a:buChar char="•"/>
              <a:defRPr sz="1800" b="0" i="0">
                <a:solidFill>
                  <a:schemeClr val="bg1"/>
                </a:solidFill>
                <a:latin typeface="+mn-lt"/>
                <a:ea typeface="CiscoSansTT Thin" charset="0"/>
                <a:cs typeface="CiscoSansTT Thin" charset="0"/>
              </a:defRPr>
            </a:lvl2pPr>
            <a:lvl3pPr marL="403225" indent="-114300">
              <a:buClr>
                <a:schemeClr val="tx2"/>
              </a:buClr>
              <a:buSzPct val="60000"/>
              <a:buFont typeface="Arial"/>
              <a:buChar char="•"/>
              <a:defRPr sz="1600" b="0" i="0">
                <a:solidFill>
                  <a:schemeClr val="bg1"/>
                </a:solidFill>
                <a:latin typeface="+mn-lt"/>
                <a:ea typeface="CiscoSansTT Thin" charset="0"/>
                <a:cs typeface="CiscoSansTT Thin" charset="0"/>
              </a:defRPr>
            </a:lvl3pPr>
            <a:lvl4pPr marL="517525" indent="-114300">
              <a:buClr>
                <a:schemeClr val="tx2"/>
              </a:buClr>
              <a:buSzPct val="60000"/>
              <a:buFont typeface="Arial"/>
              <a:buChar char="•"/>
              <a:defRPr sz="1400" b="0" i="0">
                <a:solidFill>
                  <a:schemeClr val="bg1"/>
                </a:solidFill>
                <a:latin typeface="+mn-lt"/>
                <a:ea typeface="CiscoSansTT Thin" charset="0"/>
                <a:cs typeface="CiscoSansTT Thin" charset="0"/>
              </a:defRPr>
            </a:lvl4pPr>
            <a:lvl5pPr marL="631825" indent="-114300">
              <a:buClr>
                <a:schemeClr val="tx2"/>
              </a:buClr>
              <a:buSzPct val="60000"/>
              <a:buFont typeface="Arial"/>
              <a:buChar char="•"/>
              <a:defRPr sz="1200" b="0" i="0">
                <a:solidFill>
                  <a:schemeClr val="bg1"/>
                </a:solidFill>
                <a:latin typeface="+mn-lt"/>
                <a:ea typeface="CiscoSansTT Thin" charset="0"/>
                <a:cs typeface="CiscoSansTT Thin" charset="0"/>
              </a:defRPr>
            </a:lvl5pPr>
          </a:lstStyle>
          <a:p>
            <a:pPr lvl="0"/>
            <a:r>
              <a:rPr lang="en-GB" dirty="0"/>
              <a:t>First level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3686559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477679" y="4741653"/>
            <a:ext cx="3568392" cy="15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1586" tIns="30792" rIns="61586" bIns="30792" anchor="b">
            <a:spAutoFit/>
          </a:bodyPr>
          <a:lstStyle/>
          <a:p>
            <a:pPr algn="l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" kern="1200" spc="20" baseline="0" dirty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2020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3100519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2" pos="288" userDrawn="1">
          <p15:clr>
            <a:srgbClr val="FBAE40"/>
          </p15:clr>
        </p15:guide>
        <p15:guide id="3" pos="2598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alf_Page_Tex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432BD82-F400-93B0-FE7F-3D4E2F3840F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7DC38E2-C3C7-3050-6645-45D907A7912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11066" y="192691"/>
            <a:ext cx="1442434" cy="93060"/>
          </a:xfrm>
          <a:prstGeom prst="rect">
            <a:avLst/>
          </a:prstGeom>
        </p:spPr>
      </p:pic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419100" y="1657350"/>
            <a:ext cx="3827463" cy="1828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684213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3200" kern="1200" dirty="0">
                <a:solidFill>
                  <a:schemeClr val="tx1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5097463" y="531812"/>
            <a:ext cx="3551237" cy="4059237"/>
          </a:xfrm>
          <a:prstGeom prst="rect">
            <a:avLst/>
          </a:prstGeom>
        </p:spPr>
        <p:txBody>
          <a:bodyPr lIns="0" rIns="0" anchor="ctr" anchorCtr="0"/>
          <a:lstStyle>
            <a:lvl1pPr marL="169863" indent="-169863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tabLst>
                <a:tab pos="228600" algn="l"/>
              </a:tabLst>
              <a:defRPr sz="2400"/>
            </a:lvl1pPr>
            <a:lvl2pPr marL="346075" indent="-171450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2400"/>
            </a:lvl2pPr>
            <a:lvl3pPr marL="457200" indent="-117475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2000"/>
            </a:lvl3pPr>
            <a:lvl4pPr marL="574675" indent="-117475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tabLst/>
              <a:defRPr sz="1800"/>
            </a:lvl4pPr>
            <a:lvl5pPr marL="744538" indent="-112713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ltGray">
          <a:xfrm>
            <a:off x="477679" y="4741653"/>
            <a:ext cx="3466792" cy="15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1586" tIns="30792" rIns="61586" bIns="30792" anchor="b">
            <a:spAutoFit/>
          </a:bodyPr>
          <a:lstStyle/>
          <a:p>
            <a:pPr algn="l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" kern="1200" spc="20" baseline="0" dirty="0">
                <a:solidFill>
                  <a:schemeClr val="tx1"/>
                </a:solidFill>
                <a:latin typeface="+mn-lt"/>
                <a:ea typeface="+mn-ea"/>
                <a:cs typeface="CiscoSans Thin"/>
              </a:rPr>
              <a:t>© 2020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4255683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1044">
          <p15:clr>
            <a:srgbClr val="FBAE40"/>
          </p15:clr>
        </p15:guide>
        <p15:guide id="2" pos="264">
          <p15:clr>
            <a:srgbClr val="FBAE40"/>
          </p15:clr>
        </p15:guide>
        <p15:guide id="3" orient="horz" pos="2196" userDrawn="1">
          <p15:clr>
            <a:srgbClr val="FBAE40"/>
          </p15:clr>
        </p15:guide>
        <p15:guide id="4" pos="2675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Half_Page_Text_2 colum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FE00C80-5CF6-CFC8-833E-BB653863F3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9D0434-0DBE-B556-D144-03183A478B6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11066" y="192691"/>
            <a:ext cx="1442434" cy="93060"/>
          </a:xfrm>
          <a:prstGeom prst="rect">
            <a:avLst/>
          </a:prstGeom>
        </p:spPr>
      </p:pic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510540"/>
            <a:ext cx="3808797" cy="655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algn="l" defTabSz="684213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3200" kern="1200" dirty="0">
                <a:solidFill>
                  <a:schemeClr val="tx1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5097463" y="510540"/>
            <a:ext cx="3551237" cy="4080510"/>
          </a:xfrm>
          <a:prstGeom prst="rect">
            <a:avLst/>
          </a:prstGeom>
        </p:spPr>
        <p:txBody>
          <a:bodyPr lIns="0" rIns="0"/>
          <a:lstStyle>
            <a:lvl1pPr marL="114300" indent="-114300">
              <a:lnSpc>
                <a:spcPct val="100000"/>
              </a:lnSpc>
              <a:buClr>
                <a:schemeClr val="tx1"/>
              </a:buClr>
              <a:buSzPct val="60000"/>
              <a:defRPr sz="2000"/>
            </a:lvl1pPr>
            <a:lvl2pPr marL="228600" indent="-114300">
              <a:lnSpc>
                <a:spcPct val="100000"/>
              </a:lnSpc>
              <a:buClr>
                <a:schemeClr val="tx1"/>
              </a:buClr>
              <a:buSzPct val="60000"/>
              <a:defRPr sz="2000"/>
            </a:lvl2pPr>
            <a:lvl3pPr marL="342900" indent="-114300">
              <a:lnSpc>
                <a:spcPct val="100000"/>
              </a:lnSpc>
              <a:buClr>
                <a:schemeClr val="tx1"/>
              </a:buClr>
              <a:buSzPct val="60000"/>
              <a:defRPr sz="1800"/>
            </a:lvl3pPr>
            <a:lvl4pPr marL="457200" indent="-123825">
              <a:lnSpc>
                <a:spcPct val="100000"/>
              </a:lnSpc>
              <a:buClr>
                <a:schemeClr val="tx1"/>
              </a:buClr>
              <a:buSzPct val="60000"/>
              <a:defRPr sz="1600"/>
            </a:lvl4pPr>
            <a:lvl5pPr marL="574675" indent="-117475">
              <a:lnSpc>
                <a:spcPct val="100000"/>
              </a:lnSpc>
              <a:buClr>
                <a:schemeClr val="tx1"/>
              </a:buClr>
              <a:buSzPct val="60000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37766" y="1659842"/>
            <a:ext cx="3808797" cy="2931208"/>
          </a:xfrm>
          <a:prstGeom prst="rect">
            <a:avLst/>
          </a:prstGeom>
        </p:spPr>
        <p:txBody>
          <a:bodyPr/>
          <a:lstStyle>
            <a:lvl1pPr marL="114300" indent="-114300">
              <a:buClr>
                <a:schemeClr val="tx2"/>
              </a:buClr>
              <a:buSzPct val="60000"/>
              <a:defRPr lang="en-US" sz="2000" kern="1200" dirty="0" smtClean="0">
                <a:solidFill>
                  <a:schemeClr val="tx1"/>
                </a:solidFill>
                <a:latin typeface="+mn-lt"/>
                <a:ea typeface="ＭＳ Ｐゴシック" charset="0"/>
                <a:cs typeface="CiscoSans"/>
              </a:defRPr>
            </a:lvl1pPr>
            <a:lvl2pPr marL="228600" indent="-114300">
              <a:buClr>
                <a:schemeClr val="tx2"/>
              </a:buClr>
              <a:buSzPct val="60000"/>
              <a:defRPr sz="2000">
                <a:solidFill>
                  <a:schemeClr val="tx1"/>
                </a:solidFill>
              </a:defRPr>
            </a:lvl2pPr>
            <a:lvl3pPr marL="342900" indent="-114300">
              <a:buClr>
                <a:schemeClr val="tx2"/>
              </a:buClr>
              <a:buSzPct val="60000"/>
              <a:defRPr sz="1800">
                <a:solidFill>
                  <a:schemeClr val="tx1"/>
                </a:solidFill>
              </a:defRPr>
            </a:lvl3pPr>
            <a:lvl4pPr marL="457200" indent="-123825">
              <a:buClr>
                <a:schemeClr val="tx2"/>
              </a:buClr>
              <a:buSzPct val="60000"/>
              <a:defRPr sz="1600">
                <a:solidFill>
                  <a:schemeClr val="tx1"/>
                </a:solidFill>
              </a:defRPr>
            </a:lvl4pPr>
            <a:lvl5pPr marL="574675" indent="-117475">
              <a:buClr>
                <a:schemeClr val="tx2"/>
              </a:buClr>
              <a:buSzPct val="60000"/>
              <a:defRPr sz="16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477678" y="4741653"/>
            <a:ext cx="3359215" cy="15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1586" tIns="30792" rIns="61586" bIns="30792" anchor="b">
            <a:spAutoFit/>
          </a:bodyPr>
          <a:lstStyle/>
          <a:p>
            <a:pPr algn="l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" kern="1200" spc="20" baseline="0" dirty="0">
                <a:solidFill>
                  <a:schemeClr val="tx1"/>
                </a:solidFill>
                <a:latin typeface="+mn-lt"/>
                <a:ea typeface="+mn-ea"/>
                <a:cs typeface="CiscoSans Thin"/>
              </a:rPr>
              <a:t>© 2020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2770551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4" pos="2675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37DA0EE-5A45-2433-CC77-7B543843ECE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E30B8300-BC91-02E6-BC04-35AE4DBCC95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11066" y="192691"/>
            <a:ext cx="1442434" cy="9306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416425" y="915409"/>
            <a:ext cx="7598042" cy="2569946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600" b="0" i="0" spc="0" baseline="0">
                <a:solidFill>
                  <a:schemeClr val="tx1"/>
                </a:solidFill>
                <a:latin typeface="+mj-lt"/>
                <a:ea typeface="CiscoSansTT Thin" charset="0"/>
                <a:cs typeface="CiscoSansTT Thin" charset="0"/>
              </a:defRPr>
            </a:lvl1pPr>
          </a:lstStyle>
          <a:p>
            <a:r>
              <a:rPr lang="en-GB" dirty="0"/>
              <a:t>Section Title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2191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Half_Page_Picture_Captio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4580092" cy="5143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1659731"/>
            <a:ext cx="3808797" cy="182403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684213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3200" kern="1200" dirty="0">
                <a:solidFill>
                  <a:schemeClr val="bg1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5089525" y="531813"/>
            <a:ext cx="3559175" cy="3364846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5089525" y="4062350"/>
            <a:ext cx="3559175" cy="5251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477678" y="4741653"/>
            <a:ext cx="3359215" cy="15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1586" tIns="30792" rIns="61586" bIns="30792" anchor="b">
            <a:spAutoFit/>
          </a:bodyPr>
          <a:lstStyle/>
          <a:p>
            <a:pPr algn="l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" kern="1200" spc="20" baseline="0" dirty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2020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3339482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1044" userDrawn="1">
          <p15:clr>
            <a:srgbClr val="FBAE40"/>
          </p15:clr>
        </p15:guide>
        <p15:guide id="2" pos="264" userDrawn="1">
          <p15:clr>
            <a:srgbClr val="FBAE40"/>
          </p15:clr>
        </p15:guide>
        <p15:guide id="3" orient="horz" pos="2193" userDrawn="1">
          <p15:clr>
            <a:srgbClr val="FBAE40"/>
          </p15:clr>
        </p15:guide>
        <p15:guide id="4" pos="2675" userDrawn="1">
          <p15:clr>
            <a:srgbClr val="FBAE40"/>
          </p15:clr>
        </p15:guide>
        <p15:guide id="7" pos="3206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Half_Page_Pictur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4580092" cy="5143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1659731"/>
            <a:ext cx="3808797" cy="182403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684213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3200" kern="1200" dirty="0">
                <a:solidFill>
                  <a:schemeClr val="bg1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5089525" y="531813"/>
            <a:ext cx="3559175" cy="4059236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 userDrawn="1"/>
        </p:nvSpPr>
        <p:spPr bwMode="ltGray">
          <a:xfrm>
            <a:off x="477678" y="4741653"/>
            <a:ext cx="3359215" cy="15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1586" tIns="30792" rIns="61586" bIns="30792" anchor="b">
            <a:spAutoFit/>
          </a:bodyPr>
          <a:lstStyle/>
          <a:p>
            <a:pPr algn="l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" kern="1200" spc="20" baseline="0" dirty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2020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1642764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1044">
          <p15:clr>
            <a:srgbClr val="FBAE40"/>
          </p15:clr>
        </p15:guide>
        <p15:guide id="2" pos="264">
          <p15:clr>
            <a:srgbClr val="FBAE40"/>
          </p15:clr>
        </p15:guide>
        <p15:guide id="3" orient="horz" pos="2193">
          <p15:clr>
            <a:srgbClr val="FBAE40"/>
          </p15:clr>
        </p15:guide>
        <p15:guide id="4" pos="2675">
          <p15:clr>
            <a:srgbClr val="FBAE40"/>
          </p15:clr>
        </p15:guide>
        <p15:guide id="7" pos="3206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Half_Page_Headline Onl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4580092" cy="5143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1659731"/>
            <a:ext cx="3808797" cy="182403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684213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3200" kern="1200" dirty="0">
                <a:solidFill>
                  <a:schemeClr val="bg1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ltGray">
          <a:xfrm>
            <a:off x="477678" y="4741653"/>
            <a:ext cx="3359215" cy="15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1586" tIns="30792" rIns="61586" bIns="30792" anchor="b">
            <a:spAutoFit/>
          </a:bodyPr>
          <a:lstStyle/>
          <a:p>
            <a:pPr algn="l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" kern="1200" spc="20" baseline="0" dirty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2020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1884465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1044">
          <p15:clr>
            <a:srgbClr val="FBAE40"/>
          </p15:clr>
        </p15:guide>
        <p15:guide id="3" orient="horz" pos="2193">
          <p15:clr>
            <a:srgbClr val="FBAE40"/>
          </p15:clr>
        </p15:guide>
        <p15:guide id="4" pos="2675">
          <p15:clr>
            <a:srgbClr val="FBAE40"/>
          </p15:clr>
        </p15:guide>
        <p15:guide id="7" pos="3206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Half_Page_Picture_Full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4580092" cy="5143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1659731"/>
            <a:ext cx="3808797" cy="182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684213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3200" kern="1200" dirty="0">
                <a:solidFill>
                  <a:schemeClr val="bg1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580092" y="0"/>
            <a:ext cx="4563907" cy="514350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 userDrawn="1"/>
        </p:nvSpPr>
        <p:spPr bwMode="ltGray">
          <a:xfrm>
            <a:off x="477678" y="4741653"/>
            <a:ext cx="3359215" cy="15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1586" tIns="30792" rIns="61586" bIns="30792" anchor="b">
            <a:spAutoFit/>
          </a:bodyPr>
          <a:lstStyle/>
          <a:p>
            <a:pPr algn="l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" kern="1200" spc="20" baseline="0" dirty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2020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1538180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1044">
          <p15:clr>
            <a:srgbClr val="FBAE40"/>
          </p15:clr>
        </p15:guide>
        <p15:guide id="3" orient="horz" pos="2193">
          <p15:clr>
            <a:srgbClr val="FBAE40"/>
          </p15:clr>
        </p15:guide>
        <p15:guide id="4" pos="2675">
          <p15:clr>
            <a:srgbClr val="FBAE40"/>
          </p15:clr>
        </p15:guide>
        <p15:guide id="7" pos="3206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Half_Page_Char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4580092" cy="5143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1659731"/>
            <a:ext cx="3808797" cy="182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684213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3200" kern="1200" dirty="0">
                <a:solidFill>
                  <a:schemeClr val="bg1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6" name="Chart Placeholder 5"/>
          <p:cNvSpPr>
            <a:spLocks noGrp="1"/>
          </p:cNvSpPr>
          <p:nvPr>
            <p:ph type="chart" sz="quarter" idx="10"/>
          </p:nvPr>
        </p:nvSpPr>
        <p:spPr>
          <a:xfrm>
            <a:off x="5089525" y="503238"/>
            <a:ext cx="3559175" cy="4087812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ltGray">
          <a:xfrm>
            <a:off x="477678" y="4741653"/>
            <a:ext cx="3359215" cy="15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1586" tIns="30792" rIns="61586" bIns="30792" anchor="b">
            <a:spAutoFit/>
          </a:bodyPr>
          <a:lstStyle/>
          <a:p>
            <a:pPr algn="l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" kern="1200" spc="20" baseline="0" dirty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2020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1301836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3" orient="horz" pos="2196" userDrawn="1">
          <p15:clr>
            <a:srgbClr val="FBAE40"/>
          </p15:clr>
        </p15:guide>
        <p15:guide id="4" pos="2675">
          <p15:clr>
            <a:srgbClr val="FBAE40"/>
          </p15:clr>
        </p15:guide>
        <p15:guide id="7" pos="3206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Half_Page_Tabl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4580092" cy="5143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1659731"/>
            <a:ext cx="3808797" cy="182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684213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3200" kern="1200" dirty="0">
                <a:solidFill>
                  <a:schemeClr val="bg1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7" name="Table Placeholder 6"/>
          <p:cNvSpPr>
            <a:spLocks noGrp="1"/>
          </p:cNvSpPr>
          <p:nvPr>
            <p:ph type="tbl" sz="quarter" idx="10"/>
          </p:nvPr>
        </p:nvSpPr>
        <p:spPr>
          <a:xfrm>
            <a:off x="5089525" y="503238"/>
            <a:ext cx="3559175" cy="4087812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6" name="Rectangle 4"/>
          <p:cNvSpPr>
            <a:spLocks noChangeArrowheads="1"/>
          </p:cNvSpPr>
          <p:nvPr userDrawn="1"/>
        </p:nvSpPr>
        <p:spPr bwMode="ltGray">
          <a:xfrm>
            <a:off x="477678" y="4741653"/>
            <a:ext cx="3359215" cy="15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1586" tIns="30792" rIns="61586" bIns="30792" anchor="b">
            <a:spAutoFit/>
          </a:bodyPr>
          <a:lstStyle/>
          <a:p>
            <a:pPr algn="l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" kern="1200" spc="20" baseline="0" dirty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1991378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1044">
          <p15:clr>
            <a:srgbClr val="FBAE40"/>
          </p15:clr>
        </p15:guide>
        <p15:guide id="3" orient="horz" pos="2196">
          <p15:clr>
            <a:srgbClr val="FBAE40"/>
          </p15:clr>
        </p15:guide>
        <p15:guide id="4" pos="2675">
          <p15:clr>
            <a:srgbClr val="FBAE40"/>
          </p15:clr>
        </p15:guide>
        <p15:guide id="7" pos="3206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Freeform 6"/>
          <p:cNvSpPr>
            <a:spLocks noChangeAspect="1" noEditPoints="1"/>
          </p:cNvSpPr>
          <p:nvPr userDrawn="1"/>
        </p:nvSpPr>
        <p:spPr bwMode="auto">
          <a:xfrm>
            <a:off x="3762994" y="2129076"/>
            <a:ext cx="1618012" cy="859571"/>
          </a:xfrm>
          <a:custGeom>
            <a:avLst/>
            <a:gdLst>
              <a:gd name="T0" fmla="*/ 2671 w 3456"/>
              <a:gd name="T1" fmla="*/ 1521 h 1834"/>
              <a:gd name="T2" fmla="*/ 2857 w 3456"/>
              <a:gd name="T3" fmla="*/ 1677 h 1834"/>
              <a:gd name="T4" fmla="*/ 2975 w 3456"/>
              <a:gd name="T5" fmla="*/ 1465 h 1834"/>
              <a:gd name="T6" fmla="*/ 1129 w 3456"/>
              <a:gd name="T7" fmla="*/ 1823 h 1834"/>
              <a:gd name="T8" fmla="*/ 3082 w 3456"/>
              <a:gd name="T9" fmla="*/ 1330 h 1834"/>
              <a:gd name="T10" fmla="*/ 3082 w 3456"/>
              <a:gd name="T11" fmla="*/ 1712 h 1834"/>
              <a:gd name="T12" fmla="*/ 2700 w 3456"/>
              <a:gd name="T13" fmla="*/ 1809 h 1834"/>
              <a:gd name="T14" fmla="*/ 2513 w 3456"/>
              <a:gd name="T15" fmla="*/ 1479 h 1834"/>
              <a:gd name="T16" fmla="*/ 2783 w 3456"/>
              <a:gd name="T17" fmla="*/ 1211 h 1834"/>
              <a:gd name="T18" fmla="*/ 2351 w 3456"/>
              <a:gd name="T19" fmla="*/ 1392 h 1834"/>
              <a:gd name="T20" fmla="*/ 2136 w 3456"/>
              <a:gd name="T21" fmla="*/ 1381 h 1834"/>
              <a:gd name="T22" fmla="*/ 2093 w 3456"/>
              <a:gd name="T23" fmla="*/ 1625 h 1834"/>
              <a:gd name="T24" fmla="*/ 2335 w 3456"/>
              <a:gd name="T25" fmla="*/ 1658 h 1834"/>
              <a:gd name="T26" fmla="*/ 2174 w 3456"/>
              <a:gd name="T27" fmla="*/ 1832 h 1834"/>
              <a:gd name="T28" fmla="*/ 1903 w 3456"/>
              <a:gd name="T29" fmla="*/ 1605 h 1834"/>
              <a:gd name="T30" fmla="*/ 2047 w 3456"/>
              <a:gd name="T31" fmla="*/ 1249 h 1834"/>
              <a:gd name="T32" fmla="*/ 748 w 3456"/>
              <a:gd name="T33" fmla="*/ 1223 h 1834"/>
              <a:gd name="T34" fmla="*/ 642 w 3456"/>
              <a:gd name="T35" fmla="*/ 1359 h 1834"/>
              <a:gd name="T36" fmla="*/ 479 w 3456"/>
              <a:gd name="T37" fmla="*/ 1550 h 1834"/>
              <a:gd name="T38" fmla="*/ 697 w 3456"/>
              <a:gd name="T39" fmla="*/ 1676 h 1834"/>
              <a:gd name="T40" fmla="*/ 692 w 3456"/>
              <a:gd name="T41" fmla="*/ 1830 h 1834"/>
              <a:gd name="T42" fmla="*/ 370 w 3456"/>
              <a:gd name="T43" fmla="*/ 1710 h 1834"/>
              <a:gd name="T44" fmla="*/ 375 w 3456"/>
              <a:gd name="T45" fmla="*/ 1326 h 1834"/>
              <a:gd name="T46" fmla="*/ 1610 w 3456"/>
              <a:gd name="T47" fmla="*/ 1211 h 1834"/>
              <a:gd name="T48" fmla="*/ 1679 w 3456"/>
              <a:gd name="T49" fmla="*/ 1350 h 1834"/>
              <a:gd name="T50" fmla="*/ 1494 w 3456"/>
              <a:gd name="T51" fmla="*/ 1373 h 1834"/>
              <a:gd name="T52" fmla="*/ 1634 w 3456"/>
              <a:gd name="T53" fmla="*/ 1470 h 1834"/>
              <a:gd name="T54" fmla="*/ 1737 w 3456"/>
              <a:gd name="T55" fmla="*/ 1694 h 1834"/>
              <a:gd name="T56" fmla="*/ 1524 w 3456"/>
              <a:gd name="T57" fmla="*/ 1833 h 1834"/>
              <a:gd name="T58" fmla="*/ 1334 w 3456"/>
              <a:gd name="T59" fmla="*/ 1678 h 1834"/>
              <a:gd name="T60" fmla="*/ 1552 w 3456"/>
              <a:gd name="T61" fmla="*/ 1690 h 1834"/>
              <a:gd name="T62" fmla="*/ 1520 w 3456"/>
              <a:gd name="T63" fmla="*/ 1584 h 1834"/>
              <a:gd name="T64" fmla="*/ 1350 w 3456"/>
              <a:gd name="T65" fmla="*/ 1473 h 1834"/>
              <a:gd name="T66" fmla="*/ 1446 w 3456"/>
              <a:gd name="T67" fmla="*/ 1227 h 1834"/>
              <a:gd name="T68" fmla="*/ 3456 w 3456"/>
              <a:gd name="T69" fmla="*/ 569 h 1834"/>
              <a:gd name="T70" fmla="*/ 3328 w 3456"/>
              <a:gd name="T71" fmla="*/ 780 h 1834"/>
              <a:gd name="T72" fmla="*/ 3381 w 3456"/>
              <a:gd name="T73" fmla="*/ 493 h 1834"/>
              <a:gd name="T74" fmla="*/ 1793 w 3456"/>
              <a:gd name="T75" fmla="*/ 766 h 1834"/>
              <a:gd name="T76" fmla="*/ 1653 w 3456"/>
              <a:gd name="T77" fmla="*/ 727 h 1834"/>
              <a:gd name="T78" fmla="*/ 113 w 3456"/>
              <a:gd name="T79" fmla="*/ 503 h 1834"/>
              <a:gd name="T80" fmla="*/ 95 w 3456"/>
              <a:gd name="T81" fmla="*/ 801 h 1834"/>
              <a:gd name="T82" fmla="*/ 10 w 3456"/>
              <a:gd name="T83" fmla="*/ 531 h 1834"/>
              <a:gd name="T84" fmla="*/ 3040 w 3456"/>
              <a:gd name="T85" fmla="*/ 340 h 1834"/>
              <a:gd name="T86" fmla="*/ 2929 w 3456"/>
              <a:gd name="T87" fmla="*/ 793 h 1834"/>
              <a:gd name="T88" fmla="*/ 2947 w 3456"/>
              <a:gd name="T89" fmla="*/ 287 h 1834"/>
              <a:gd name="T90" fmla="*/ 2214 w 3456"/>
              <a:gd name="T91" fmla="*/ 748 h 1834"/>
              <a:gd name="T92" fmla="*/ 2069 w 3456"/>
              <a:gd name="T93" fmla="*/ 748 h 1834"/>
              <a:gd name="T94" fmla="*/ 1335 w 3456"/>
              <a:gd name="T95" fmla="*/ 287 h 1834"/>
              <a:gd name="T96" fmla="*/ 1353 w 3456"/>
              <a:gd name="T97" fmla="*/ 793 h 1834"/>
              <a:gd name="T98" fmla="*/ 1242 w 3456"/>
              <a:gd name="T99" fmla="*/ 340 h 1834"/>
              <a:gd name="T100" fmla="*/ 553 w 3456"/>
              <a:gd name="T101" fmla="*/ 322 h 1834"/>
              <a:gd name="T102" fmla="*/ 468 w 3456"/>
              <a:gd name="T103" fmla="*/ 801 h 1834"/>
              <a:gd name="T104" fmla="*/ 450 w 3456"/>
              <a:gd name="T105" fmla="*/ 295 h 1834"/>
              <a:gd name="T106" fmla="*/ 2630 w 3456"/>
              <a:gd name="T107" fmla="*/ 879 h 1834"/>
              <a:gd name="T108" fmla="*/ 2490 w 3456"/>
              <a:gd name="T109" fmla="*/ 917 h 1834"/>
              <a:gd name="T110" fmla="*/ 902 w 3456"/>
              <a:gd name="T111" fmla="*/ 0 h 1834"/>
              <a:gd name="T112" fmla="*/ 955 w 3456"/>
              <a:gd name="T113" fmla="*/ 931 h 1834"/>
              <a:gd name="T114" fmla="*/ 826 w 3456"/>
              <a:gd name="T115" fmla="*/ 75 h 1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56" h="1834">
                <a:moveTo>
                  <a:pt x="2828" y="1362"/>
                </a:moveTo>
                <a:lnTo>
                  <a:pt x="2798" y="1364"/>
                </a:lnTo>
                <a:lnTo>
                  <a:pt x="2771" y="1371"/>
                </a:lnTo>
                <a:lnTo>
                  <a:pt x="2747" y="1384"/>
                </a:lnTo>
                <a:lnTo>
                  <a:pt x="2725" y="1400"/>
                </a:lnTo>
                <a:lnTo>
                  <a:pt x="2706" y="1419"/>
                </a:lnTo>
                <a:lnTo>
                  <a:pt x="2691" y="1441"/>
                </a:lnTo>
                <a:lnTo>
                  <a:pt x="2680" y="1465"/>
                </a:lnTo>
                <a:lnTo>
                  <a:pt x="2674" y="1492"/>
                </a:lnTo>
                <a:lnTo>
                  <a:pt x="2671" y="1521"/>
                </a:lnTo>
                <a:lnTo>
                  <a:pt x="2674" y="1549"/>
                </a:lnTo>
                <a:lnTo>
                  <a:pt x="2680" y="1577"/>
                </a:lnTo>
                <a:lnTo>
                  <a:pt x="2691" y="1601"/>
                </a:lnTo>
                <a:lnTo>
                  <a:pt x="2706" y="1623"/>
                </a:lnTo>
                <a:lnTo>
                  <a:pt x="2725" y="1642"/>
                </a:lnTo>
                <a:lnTo>
                  <a:pt x="2747" y="1658"/>
                </a:lnTo>
                <a:lnTo>
                  <a:pt x="2771" y="1669"/>
                </a:lnTo>
                <a:lnTo>
                  <a:pt x="2798" y="1677"/>
                </a:lnTo>
                <a:lnTo>
                  <a:pt x="2828" y="1680"/>
                </a:lnTo>
                <a:lnTo>
                  <a:pt x="2857" y="1677"/>
                </a:lnTo>
                <a:lnTo>
                  <a:pt x="2883" y="1669"/>
                </a:lnTo>
                <a:lnTo>
                  <a:pt x="2908" y="1658"/>
                </a:lnTo>
                <a:lnTo>
                  <a:pt x="2930" y="1642"/>
                </a:lnTo>
                <a:lnTo>
                  <a:pt x="2948" y="1623"/>
                </a:lnTo>
                <a:lnTo>
                  <a:pt x="2964" y="1601"/>
                </a:lnTo>
                <a:lnTo>
                  <a:pt x="2975" y="1577"/>
                </a:lnTo>
                <a:lnTo>
                  <a:pt x="2982" y="1549"/>
                </a:lnTo>
                <a:lnTo>
                  <a:pt x="2985" y="1521"/>
                </a:lnTo>
                <a:lnTo>
                  <a:pt x="2982" y="1492"/>
                </a:lnTo>
                <a:lnTo>
                  <a:pt x="2975" y="1465"/>
                </a:lnTo>
                <a:lnTo>
                  <a:pt x="2964" y="1441"/>
                </a:lnTo>
                <a:lnTo>
                  <a:pt x="2948" y="1419"/>
                </a:lnTo>
                <a:lnTo>
                  <a:pt x="2930" y="1400"/>
                </a:lnTo>
                <a:lnTo>
                  <a:pt x="2908" y="1384"/>
                </a:lnTo>
                <a:lnTo>
                  <a:pt x="2883" y="1371"/>
                </a:lnTo>
                <a:lnTo>
                  <a:pt x="2857" y="1364"/>
                </a:lnTo>
                <a:lnTo>
                  <a:pt x="2828" y="1362"/>
                </a:lnTo>
                <a:close/>
                <a:moveTo>
                  <a:pt x="977" y="1218"/>
                </a:moveTo>
                <a:lnTo>
                  <a:pt x="1129" y="1218"/>
                </a:lnTo>
                <a:lnTo>
                  <a:pt x="1129" y="1823"/>
                </a:lnTo>
                <a:lnTo>
                  <a:pt x="977" y="1823"/>
                </a:lnTo>
                <a:lnTo>
                  <a:pt x="977" y="1218"/>
                </a:lnTo>
                <a:close/>
                <a:moveTo>
                  <a:pt x="2828" y="1208"/>
                </a:moveTo>
                <a:lnTo>
                  <a:pt x="2873" y="1211"/>
                </a:lnTo>
                <a:lnTo>
                  <a:pt x="2916" y="1219"/>
                </a:lnTo>
                <a:lnTo>
                  <a:pt x="2955" y="1232"/>
                </a:lnTo>
                <a:lnTo>
                  <a:pt x="2992" y="1251"/>
                </a:lnTo>
                <a:lnTo>
                  <a:pt x="3026" y="1273"/>
                </a:lnTo>
                <a:lnTo>
                  <a:pt x="3056" y="1299"/>
                </a:lnTo>
                <a:lnTo>
                  <a:pt x="3082" y="1330"/>
                </a:lnTo>
                <a:lnTo>
                  <a:pt x="3104" y="1363"/>
                </a:lnTo>
                <a:lnTo>
                  <a:pt x="3121" y="1398"/>
                </a:lnTo>
                <a:lnTo>
                  <a:pt x="3134" y="1437"/>
                </a:lnTo>
                <a:lnTo>
                  <a:pt x="3142" y="1479"/>
                </a:lnTo>
                <a:lnTo>
                  <a:pt x="3145" y="1521"/>
                </a:lnTo>
                <a:lnTo>
                  <a:pt x="3142" y="1563"/>
                </a:lnTo>
                <a:lnTo>
                  <a:pt x="3134" y="1604"/>
                </a:lnTo>
                <a:lnTo>
                  <a:pt x="3121" y="1642"/>
                </a:lnTo>
                <a:lnTo>
                  <a:pt x="3104" y="1679"/>
                </a:lnTo>
                <a:lnTo>
                  <a:pt x="3082" y="1712"/>
                </a:lnTo>
                <a:lnTo>
                  <a:pt x="3056" y="1742"/>
                </a:lnTo>
                <a:lnTo>
                  <a:pt x="3026" y="1769"/>
                </a:lnTo>
                <a:lnTo>
                  <a:pt x="2992" y="1791"/>
                </a:lnTo>
                <a:lnTo>
                  <a:pt x="2955" y="1809"/>
                </a:lnTo>
                <a:lnTo>
                  <a:pt x="2916" y="1822"/>
                </a:lnTo>
                <a:lnTo>
                  <a:pt x="2873" y="1831"/>
                </a:lnTo>
                <a:lnTo>
                  <a:pt x="2828" y="1834"/>
                </a:lnTo>
                <a:lnTo>
                  <a:pt x="2783" y="1831"/>
                </a:lnTo>
                <a:lnTo>
                  <a:pt x="2740" y="1822"/>
                </a:lnTo>
                <a:lnTo>
                  <a:pt x="2700" y="1809"/>
                </a:lnTo>
                <a:lnTo>
                  <a:pt x="2663" y="1791"/>
                </a:lnTo>
                <a:lnTo>
                  <a:pt x="2630" y="1769"/>
                </a:lnTo>
                <a:lnTo>
                  <a:pt x="2599" y="1742"/>
                </a:lnTo>
                <a:lnTo>
                  <a:pt x="2573" y="1712"/>
                </a:lnTo>
                <a:lnTo>
                  <a:pt x="2551" y="1679"/>
                </a:lnTo>
                <a:lnTo>
                  <a:pt x="2534" y="1642"/>
                </a:lnTo>
                <a:lnTo>
                  <a:pt x="2521" y="1604"/>
                </a:lnTo>
                <a:lnTo>
                  <a:pt x="2513" y="1563"/>
                </a:lnTo>
                <a:lnTo>
                  <a:pt x="2510" y="1521"/>
                </a:lnTo>
                <a:lnTo>
                  <a:pt x="2513" y="1479"/>
                </a:lnTo>
                <a:lnTo>
                  <a:pt x="2521" y="1437"/>
                </a:lnTo>
                <a:lnTo>
                  <a:pt x="2534" y="1398"/>
                </a:lnTo>
                <a:lnTo>
                  <a:pt x="2551" y="1363"/>
                </a:lnTo>
                <a:lnTo>
                  <a:pt x="2573" y="1330"/>
                </a:lnTo>
                <a:lnTo>
                  <a:pt x="2599" y="1299"/>
                </a:lnTo>
                <a:lnTo>
                  <a:pt x="2630" y="1273"/>
                </a:lnTo>
                <a:lnTo>
                  <a:pt x="2663" y="1251"/>
                </a:lnTo>
                <a:lnTo>
                  <a:pt x="2700" y="1232"/>
                </a:lnTo>
                <a:lnTo>
                  <a:pt x="2740" y="1219"/>
                </a:lnTo>
                <a:lnTo>
                  <a:pt x="2783" y="1211"/>
                </a:lnTo>
                <a:lnTo>
                  <a:pt x="2828" y="1208"/>
                </a:lnTo>
                <a:close/>
                <a:moveTo>
                  <a:pt x="2213" y="1208"/>
                </a:moveTo>
                <a:lnTo>
                  <a:pt x="2242" y="1209"/>
                </a:lnTo>
                <a:lnTo>
                  <a:pt x="2268" y="1211"/>
                </a:lnTo>
                <a:lnTo>
                  <a:pt x="2292" y="1215"/>
                </a:lnTo>
                <a:lnTo>
                  <a:pt x="2312" y="1219"/>
                </a:lnTo>
                <a:lnTo>
                  <a:pt x="2329" y="1223"/>
                </a:lnTo>
                <a:lnTo>
                  <a:pt x="2343" y="1227"/>
                </a:lnTo>
                <a:lnTo>
                  <a:pt x="2351" y="1230"/>
                </a:lnTo>
                <a:lnTo>
                  <a:pt x="2351" y="1392"/>
                </a:lnTo>
                <a:lnTo>
                  <a:pt x="2346" y="1389"/>
                </a:lnTo>
                <a:lnTo>
                  <a:pt x="2335" y="1384"/>
                </a:lnTo>
                <a:lnTo>
                  <a:pt x="2321" y="1377"/>
                </a:lnTo>
                <a:lnTo>
                  <a:pt x="2302" y="1371"/>
                </a:lnTo>
                <a:lnTo>
                  <a:pt x="2279" y="1365"/>
                </a:lnTo>
                <a:lnTo>
                  <a:pt x="2253" y="1360"/>
                </a:lnTo>
                <a:lnTo>
                  <a:pt x="2223" y="1359"/>
                </a:lnTo>
                <a:lnTo>
                  <a:pt x="2192" y="1362"/>
                </a:lnTo>
                <a:lnTo>
                  <a:pt x="2163" y="1369"/>
                </a:lnTo>
                <a:lnTo>
                  <a:pt x="2136" y="1381"/>
                </a:lnTo>
                <a:lnTo>
                  <a:pt x="2113" y="1396"/>
                </a:lnTo>
                <a:lnTo>
                  <a:pt x="2095" y="1415"/>
                </a:lnTo>
                <a:lnTo>
                  <a:pt x="2079" y="1437"/>
                </a:lnTo>
                <a:lnTo>
                  <a:pt x="2067" y="1463"/>
                </a:lnTo>
                <a:lnTo>
                  <a:pt x="2060" y="1490"/>
                </a:lnTo>
                <a:lnTo>
                  <a:pt x="2058" y="1521"/>
                </a:lnTo>
                <a:lnTo>
                  <a:pt x="2060" y="1550"/>
                </a:lnTo>
                <a:lnTo>
                  <a:pt x="2066" y="1578"/>
                </a:lnTo>
                <a:lnTo>
                  <a:pt x="2078" y="1602"/>
                </a:lnTo>
                <a:lnTo>
                  <a:pt x="2093" y="1625"/>
                </a:lnTo>
                <a:lnTo>
                  <a:pt x="2112" y="1644"/>
                </a:lnTo>
                <a:lnTo>
                  <a:pt x="2135" y="1660"/>
                </a:lnTo>
                <a:lnTo>
                  <a:pt x="2162" y="1672"/>
                </a:lnTo>
                <a:lnTo>
                  <a:pt x="2191" y="1679"/>
                </a:lnTo>
                <a:lnTo>
                  <a:pt x="2223" y="1682"/>
                </a:lnTo>
                <a:lnTo>
                  <a:pt x="2253" y="1680"/>
                </a:lnTo>
                <a:lnTo>
                  <a:pt x="2279" y="1676"/>
                </a:lnTo>
                <a:lnTo>
                  <a:pt x="2301" y="1671"/>
                </a:lnTo>
                <a:lnTo>
                  <a:pt x="2321" y="1664"/>
                </a:lnTo>
                <a:lnTo>
                  <a:pt x="2335" y="1658"/>
                </a:lnTo>
                <a:lnTo>
                  <a:pt x="2346" y="1653"/>
                </a:lnTo>
                <a:lnTo>
                  <a:pt x="2351" y="1649"/>
                </a:lnTo>
                <a:lnTo>
                  <a:pt x="2351" y="1812"/>
                </a:lnTo>
                <a:lnTo>
                  <a:pt x="2339" y="1816"/>
                </a:lnTo>
                <a:lnTo>
                  <a:pt x="2322" y="1820"/>
                </a:lnTo>
                <a:lnTo>
                  <a:pt x="2300" y="1826"/>
                </a:lnTo>
                <a:lnTo>
                  <a:pt x="2275" y="1830"/>
                </a:lnTo>
                <a:lnTo>
                  <a:pt x="2245" y="1833"/>
                </a:lnTo>
                <a:lnTo>
                  <a:pt x="2213" y="1834"/>
                </a:lnTo>
                <a:lnTo>
                  <a:pt x="2174" y="1832"/>
                </a:lnTo>
                <a:lnTo>
                  <a:pt x="2136" y="1826"/>
                </a:lnTo>
                <a:lnTo>
                  <a:pt x="2100" y="1815"/>
                </a:lnTo>
                <a:lnTo>
                  <a:pt x="2065" y="1801"/>
                </a:lnTo>
                <a:lnTo>
                  <a:pt x="2033" y="1783"/>
                </a:lnTo>
                <a:lnTo>
                  <a:pt x="2002" y="1762"/>
                </a:lnTo>
                <a:lnTo>
                  <a:pt x="1975" y="1737"/>
                </a:lnTo>
                <a:lnTo>
                  <a:pt x="1952" y="1710"/>
                </a:lnTo>
                <a:lnTo>
                  <a:pt x="1931" y="1678"/>
                </a:lnTo>
                <a:lnTo>
                  <a:pt x="1915" y="1643"/>
                </a:lnTo>
                <a:lnTo>
                  <a:pt x="1903" y="1605"/>
                </a:lnTo>
                <a:lnTo>
                  <a:pt x="1896" y="1564"/>
                </a:lnTo>
                <a:lnTo>
                  <a:pt x="1892" y="1521"/>
                </a:lnTo>
                <a:lnTo>
                  <a:pt x="1896" y="1477"/>
                </a:lnTo>
                <a:lnTo>
                  <a:pt x="1904" y="1434"/>
                </a:lnTo>
                <a:lnTo>
                  <a:pt x="1917" y="1395"/>
                </a:lnTo>
                <a:lnTo>
                  <a:pt x="1934" y="1359"/>
                </a:lnTo>
                <a:lnTo>
                  <a:pt x="1957" y="1326"/>
                </a:lnTo>
                <a:lnTo>
                  <a:pt x="1984" y="1296"/>
                </a:lnTo>
                <a:lnTo>
                  <a:pt x="2014" y="1271"/>
                </a:lnTo>
                <a:lnTo>
                  <a:pt x="2047" y="1249"/>
                </a:lnTo>
                <a:lnTo>
                  <a:pt x="2085" y="1231"/>
                </a:lnTo>
                <a:lnTo>
                  <a:pt x="2125" y="1218"/>
                </a:lnTo>
                <a:lnTo>
                  <a:pt x="2168" y="1211"/>
                </a:lnTo>
                <a:lnTo>
                  <a:pt x="2213" y="1208"/>
                </a:lnTo>
                <a:close/>
                <a:moveTo>
                  <a:pt x="630" y="1208"/>
                </a:moveTo>
                <a:lnTo>
                  <a:pt x="660" y="1209"/>
                </a:lnTo>
                <a:lnTo>
                  <a:pt x="687" y="1211"/>
                </a:lnTo>
                <a:lnTo>
                  <a:pt x="711" y="1215"/>
                </a:lnTo>
                <a:lnTo>
                  <a:pt x="731" y="1219"/>
                </a:lnTo>
                <a:lnTo>
                  <a:pt x="748" y="1223"/>
                </a:lnTo>
                <a:lnTo>
                  <a:pt x="760" y="1227"/>
                </a:lnTo>
                <a:lnTo>
                  <a:pt x="769" y="1230"/>
                </a:lnTo>
                <a:lnTo>
                  <a:pt x="769" y="1392"/>
                </a:lnTo>
                <a:lnTo>
                  <a:pt x="763" y="1389"/>
                </a:lnTo>
                <a:lnTo>
                  <a:pt x="754" y="1384"/>
                </a:lnTo>
                <a:lnTo>
                  <a:pt x="739" y="1377"/>
                </a:lnTo>
                <a:lnTo>
                  <a:pt x="721" y="1371"/>
                </a:lnTo>
                <a:lnTo>
                  <a:pt x="697" y="1365"/>
                </a:lnTo>
                <a:lnTo>
                  <a:pt x="671" y="1360"/>
                </a:lnTo>
                <a:lnTo>
                  <a:pt x="642" y="1359"/>
                </a:lnTo>
                <a:lnTo>
                  <a:pt x="611" y="1362"/>
                </a:lnTo>
                <a:lnTo>
                  <a:pt x="581" y="1369"/>
                </a:lnTo>
                <a:lnTo>
                  <a:pt x="555" y="1381"/>
                </a:lnTo>
                <a:lnTo>
                  <a:pt x="532" y="1396"/>
                </a:lnTo>
                <a:lnTo>
                  <a:pt x="513" y="1415"/>
                </a:lnTo>
                <a:lnTo>
                  <a:pt x="497" y="1437"/>
                </a:lnTo>
                <a:lnTo>
                  <a:pt x="485" y="1463"/>
                </a:lnTo>
                <a:lnTo>
                  <a:pt x="479" y="1490"/>
                </a:lnTo>
                <a:lnTo>
                  <a:pt x="475" y="1521"/>
                </a:lnTo>
                <a:lnTo>
                  <a:pt x="479" y="1550"/>
                </a:lnTo>
                <a:lnTo>
                  <a:pt x="485" y="1578"/>
                </a:lnTo>
                <a:lnTo>
                  <a:pt x="496" y="1602"/>
                </a:lnTo>
                <a:lnTo>
                  <a:pt x="512" y="1625"/>
                </a:lnTo>
                <a:lnTo>
                  <a:pt x="531" y="1644"/>
                </a:lnTo>
                <a:lnTo>
                  <a:pt x="554" y="1660"/>
                </a:lnTo>
                <a:lnTo>
                  <a:pt x="580" y="1672"/>
                </a:lnTo>
                <a:lnTo>
                  <a:pt x="610" y="1679"/>
                </a:lnTo>
                <a:lnTo>
                  <a:pt x="642" y="1682"/>
                </a:lnTo>
                <a:lnTo>
                  <a:pt x="671" y="1680"/>
                </a:lnTo>
                <a:lnTo>
                  <a:pt x="697" y="1676"/>
                </a:lnTo>
                <a:lnTo>
                  <a:pt x="719" y="1671"/>
                </a:lnTo>
                <a:lnTo>
                  <a:pt x="738" y="1664"/>
                </a:lnTo>
                <a:lnTo>
                  <a:pt x="753" y="1658"/>
                </a:lnTo>
                <a:lnTo>
                  <a:pt x="763" y="1653"/>
                </a:lnTo>
                <a:lnTo>
                  <a:pt x="769" y="1649"/>
                </a:lnTo>
                <a:lnTo>
                  <a:pt x="769" y="1812"/>
                </a:lnTo>
                <a:lnTo>
                  <a:pt x="757" y="1816"/>
                </a:lnTo>
                <a:lnTo>
                  <a:pt x="740" y="1820"/>
                </a:lnTo>
                <a:lnTo>
                  <a:pt x="718" y="1826"/>
                </a:lnTo>
                <a:lnTo>
                  <a:pt x="692" y="1830"/>
                </a:lnTo>
                <a:lnTo>
                  <a:pt x="663" y="1833"/>
                </a:lnTo>
                <a:lnTo>
                  <a:pt x="630" y="1834"/>
                </a:lnTo>
                <a:lnTo>
                  <a:pt x="592" y="1832"/>
                </a:lnTo>
                <a:lnTo>
                  <a:pt x="554" y="1826"/>
                </a:lnTo>
                <a:lnTo>
                  <a:pt x="518" y="1815"/>
                </a:lnTo>
                <a:lnTo>
                  <a:pt x="484" y="1801"/>
                </a:lnTo>
                <a:lnTo>
                  <a:pt x="451" y="1783"/>
                </a:lnTo>
                <a:lnTo>
                  <a:pt x="421" y="1762"/>
                </a:lnTo>
                <a:lnTo>
                  <a:pt x="394" y="1737"/>
                </a:lnTo>
                <a:lnTo>
                  <a:pt x="370" y="1710"/>
                </a:lnTo>
                <a:lnTo>
                  <a:pt x="350" y="1678"/>
                </a:lnTo>
                <a:lnTo>
                  <a:pt x="333" y="1643"/>
                </a:lnTo>
                <a:lnTo>
                  <a:pt x="322" y="1605"/>
                </a:lnTo>
                <a:lnTo>
                  <a:pt x="314" y="1564"/>
                </a:lnTo>
                <a:lnTo>
                  <a:pt x="311" y="1521"/>
                </a:lnTo>
                <a:lnTo>
                  <a:pt x="314" y="1477"/>
                </a:lnTo>
                <a:lnTo>
                  <a:pt x="323" y="1434"/>
                </a:lnTo>
                <a:lnTo>
                  <a:pt x="335" y="1395"/>
                </a:lnTo>
                <a:lnTo>
                  <a:pt x="353" y="1359"/>
                </a:lnTo>
                <a:lnTo>
                  <a:pt x="375" y="1326"/>
                </a:lnTo>
                <a:lnTo>
                  <a:pt x="402" y="1296"/>
                </a:lnTo>
                <a:lnTo>
                  <a:pt x="433" y="1271"/>
                </a:lnTo>
                <a:lnTo>
                  <a:pt x="466" y="1249"/>
                </a:lnTo>
                <a:lnTo>
                  <a:pt x="503" y="1231"/>
                </a:lnTo>
                <a:lnTo>
                  <a:pt x="544" y="1218"/>
                </a:lnTo>
                <a:lnTo>
                  <a:pt x="585" y="1211"/>
                </a:lnTo>
                <a:lnTo>
                  <a:pt x="630" y="1208"/>
                </a:lnTo>
                <a:close/>
                <a:moveTo>
                  <a:pt x="1556" y="1208"/>
                </a:moveTo>
                <a:lnTo>
                  <a:pt x="1583" y="1209"/>
                </a:lnTo>
                <a:lnTo>
                  <a:pt x="1610" y="1211"/>
                </a:lnTo>
                <a:lnTo>
                  <a:pt x="1634" y="1213"/>
                </a:lnTo>
                <a:lnTo>
                  <a:pt x="1656" y="1217"/>
                </a:lnTo>
                <a:lnTo>
                  <a:pt x="1675" y="1220"/>
                </a:lnTo>
                <a:lnTo>
                  <a:pt x="1689" y="1223"/>
                </a:lnTo>
                <a:lnTo>
                  <a:pt x="1699" y="1226"/>
                </a:lnTo>
                <a:lnTo>
                  <a:pt x="1704" y="1227"/>
                </a:lnTo>
                <a:lnTo>
                  <a:pt x="1704" y="1356"/>
                </a:lnTo>
                <a:lnTo>
                  <a:pt x="1700" y="1355"/>
                </a:lnTo>
                <a:lnTo>
                  <a:pt x="1691" y="1353"/>
                </a:lnTo>
                <a:lnTo>
                  <a:pt x="1679" y="1350"/>
                </a:lnTo>
                <a:lnTo>
                  <a:pt x="1663" y="1347"/>
                </a:lnTo>
                <a:lnTo>
                  <a:pt x="1645" y="1343"/>
                </a:lnTo>
                <a:lnTo>
                  <a:pt x="1625" y="1340"/>
                </a:lnTo>
                <a:lnTo>
                  <a:pt x="1605" y="1338"/>
                </a:lnTo>
                <a:lnTo>
                  <a:pt x="1586" y="1337"/>
                </a:lnTo>
                <a:lnTo>
                  <a:pt x="1557" y="1339"/>
                </a:lnTo>
                <a:lnTo>
                  <a:pt x="1534" y="1344"/>
                </a:lnTo>
                <a:lnTo>
                  <a:pt x="1515" y="1351"/>
                </a:lnTo>
                <a:lnTo>
                  <a:pt x="1502" y="1362"/>
                </a:lnTo>
                <a:lnTo>
                  <a:pt x="1494" y="1373"/>
                </a:lnTo>
                <a:lnTo>
                  <a:pt x="1491" y="1387"/>
                </a:lnTo>
                <a:lnTo>
                  <a:pt x="1494" y="1402"/>
                </a:lnTo>
                <a:lnTo>
                  <a:pt x="1501" y="1413"/>
                </a:lnTo>
                <a:lnTo>
                  <a:pt x="1511" y="1423"/>
                </a:lnTo>
                <a:lnTo>
                  <a:pt x="1523" y="1430"/>
                </a:lnTo>
                <a:lnTo>
                  <a:pt x="1536" y="1436"/>
                </a:lnTo>
                <a:lnTo>
                  <a:pt x="1549" y="1441"/>
                </a:lnTo>
                <a:lnTo>
                  <a:pt x="1560" y="1445"/>
                </a:lnTo>
                <a:lnTo>
                  <a:pt x="1602" y="1458"/>
                </a:lnTo>
                <a:lnTo>
                  <a:pt x="1634" y="1470"/>
                </a:lnTo>
                <a:lnTo>
                  <a:pt x="1661" y="1484"/>
                </a:lnTo>
                <a:lnTo>
                  <a:pt x="1684" y="1501"/>
                </a:lnTo>
                <a:lnTo>
                  <a:pt x="1703" y="1519"/>
                </a:lnTo>
                <a:lnTo>
                  <a:pt x="1719" y="1539"/>
                </a:lnTo>
                <a:lnTo>
                  <a:pt x="1731" y="1560"/>
                </a:lnTo>
                <a:lnTo>
                  <a:pt x="1740" y="1583"/>
                </a:lnTo>
                <a:lnTo>
                  <a:pt x="1745" y="1606"/>
                </a:lnTo>
                <a:lnTo>
                  <a:pt x="1746" y="1630"/>
                </a:lnTo>
                <a:lnTo>
                  <a:pt x="1744" y="1664"/>
                </a:lnTo>
                <a:lnTo>
                  <a:pt x="1737" y="1694"/>
                </a:lnTo>
                <a:lnTo>
                  <a:pt x="1727" y="1720"/>
                </a:lnTo>
                <a:lnTo>
                  <a:pt x="1712" y="1744"/>
                </a:lnTo>
                <a:lnTo>
                  <a:pt x="1696" y="1764"/>
                </a:lnTo>
                <a:lnTo>
                  <a:pt x="1676" y="1781"/>
                </a:lnTo>
                <a:lnTo>
                  <a:pt x="1654" y="1796"/>
                </a:lnTo>
                <a:lnTo>
                  <a:pt x="1630" y="1809"/>
                </a:lnTo>
                <a:lnTo>
                  <a:pt x="1604" y="1818"/>
                </a:lnTo>
                <a:lnTo>
                  <a:pt x="1578" y="1826"/>
                </a:lnTo>
                <a:lnTo>
                  <a:pt x="1551" y="1830"/>
                </a:lnTo>
                <a:lnTo>
                  <a:pt x="1524" y="1833"/>
                </a:lnTo>
                <a:lnTo>
                  <a:pt x="1498" y="1834"/>
                </a:lnTo>
                <a:lnTo>
                  <a:pt x="1467" y="1833"/>
                </a:lnTo>
                <a:lnTo>
                  <a:pt x="1439" y="1832"/>
                </a:lnTo>
                <a:lnTo>
                  <a:pt x="1412" y="1829"/>
                </a:lnTo>
                <a:lnTo>
                  <a:pt x="1388" y="1827"/>
                </a:lnTo>
                <a:lnTo>
                  <a:pt x="1368" y="1823"/>
                </a:lnTo>
                <a:lnTo>
                  <a:pt x="1351" y="1820"/>
                </a:lnTo>
                <a:lnTo>
                  <a:pt x="1339" y="1818"/>
                </a:lnTo>
                <a:lnTo>
                  <a:pt x="1334" y="1817"/>
                </a:lnTo>
                <a:lnTo>
                  <a:pt x="1334" y="1678"/>
                </a:lnTo>
                <a:lnTo>
                  <a:pt x="1343" y="1680"/>
                </a:lnTo>
                <a:lnTo>
                  <a:pt x="1356" y="1684"/>
                </a:lnTo>
                <a:lnTo>
                  <a:pt x="1375" y="1688"/>
                </a:lnTo>
                <a:lnTo>
                  <a:pt x="1397" y="1693"/>
                </a:lnTo>
                <a:lnTo>
                  <a:pt x="1422" y="1697"/>
                </a:lnTo>
                <a:lnTo>
                  <a:pt x="1448" y="1700"/>
                </a:lnTo>
                <a:lnTo>
                  <a:pt x="1477" y="1701"/>
                </a:lnTo>
                <a:lnTo>
                  <a:pt x="1507" y="1699"/>
                </a:lnTo>
                <a:lnTo>
                  <a:pt x="1531" y="1696"/>
                </a:lnTo>
                <a:lnTo>
                  <a:pt x="1552" y="1690"/>
                </a:lnTo>
                <a:lnTo>
                  <a:pt x="1568" y="1681"/>
                </a:lnTo>
                <a:lnTo>
                  <a:pt x="1578" y="1671"/>
                </a:lnTo>
                <a:lnTo>
                  <a:pt x="1585" y="1658"/>
                </a:lnTo>
                <a:lnTo>
                  <a:pt x="1587" y="1644"/>
                </a:lnTo>
                <a:lnTo>
                  <a:pt x="1585" y="1629"/>
                </a:lnTo>
                <a:lnTo>
                  <a:pt x="1578" y="1618"/>
                </a:lnTo>
                <a:lnTo>
                  <a:pt x="1567" y="1607"/>
                </a:lnTo>
                <a:lnTo>
                  <a:pt x="1553" y="1598"/>
                </a:lnTo>
                <a:lnTo>
                  <a:pt x="1537" y="1590"/>
                </a:lnTo>
                <a:lnTo>
                  <a:pt x="1520" y="1584"/>
                </a:lnTo>
                <a:lnTo>
                  <a:pt x="1509" y="1581"/>
                </a:lnTo>
                <a:lnTo>
                  <a:pt x="1498" y="1577"/>
                </a:lnTo>
                <a:lnTo>
                  <a:pt x="1487" y="1574"/>
                </a:lnTo>
                <a:lnTo>
                  <a:pt x="1462" y="1565"/>
                </a:lnTo>
                <a:lnTo>
                  <a:pt x="1439" y="1555"/>
                </a:lnTo>
                <a:lnTo>
                  <a:pt x="1416" y="1542"/>
                </a:lnTo>
                <a:lnTo>
                  <a:pt x="1396" y="1528"/>
                </a:lnTo>
                <a:lnTo>
                  <a:pt x="1378" y="1512"/>
                </a:lnTo>
                <a:lnTo>
                  <a:pt x="1363" y="1494"/>
                </a:lnTo>
                <a:lnTo>
                  <a:pt x="1350" y="1473"/>
                </a:lnTo>
                <a:lnTo>
                  <a:pt x="1341" y="1451"/>
                </a:lnTo>
                <a:lnTo>
                  <a:pt x="1334" y="1425"/>
                </a:lnTo>
                <a:lnTo>
                  <a:pt x="1332" y="1396"/>
                </a:lnTo>
                <a:lnTo>
                  <a:pt x="1334" y="1364"/>
                </a:lnTo>
                <a:lnTo>
                  <a:pt x="1342" y="1333"/>
                </a:lnTo>
                <a:lnTo>
                  <a:pt x="1354" y="1306"/>
                </a:lnTo>
                <a:lnTo>
                  <a:pt x="1371" y="1281"/>
                </a:lnTo>
                <a:lnTo>
                  <a:pt x="1392" y="1259"/>
                </a:lnTo>
                <a:lnTo>
                  <a:pt x="1417" y="1241"/>
                </a:lnTo>
                <a:lnTo>
                  <a:pt x="1446" y="1227"/>
                </a:lnTo>
                <a:lnTo>
                  <a:pt x="1479" y="1216"/>
                </a:lnTo>
                <a:lnTo>
                  <a:pt x="1515" y="1210"/>
                </a:lnTo>
                <a:lnTo>
                  <a:pt x="1556" y="1208"/>
                </a:lnTo>
                <a:close/>
                <a:moveTo>
                  <a:pt x="3381" y="493"/>
                </a:moveTo>
                <a:lnTo>
                  <a:pt x="3400" y="496"/>
                </a:lnTo>
                <a:lnTo>
                  <a:pt x="3418" y="503"/>
                </a:lnTo>
                <a:lnTo>
                  <a:pt x="3434" y="515"/>
                </a:lnTo>
                <a:lnTo>
                  <a:pt x="3446" y="531"/>
                </a:lnTo>
                <a:lnTo>
                  <a:pt x="3453" y="548"/>
                </a:lnTo>
                <a:lnTo>
                  <a:pt x="3456" y="569"/>
                </a:lnTo>
                <a:lnTo>
                  <a:pt x="3456" y="727"/>
                </a:lnTo>
                <a:lnTo>
                  <a:pt x="3453" y="748"/>
                </a:lnTo>
                <a:lnTo>
                  <a:pt x="3446" y="766"/>
                </a:lnTo>
                <a:lnTo>
                  <a:pt x="3434" y="780"/>
                </a:lnTo>
                <a:lnTo>
                  <a:pt x="3418" y="793"/>
                </a:lnTo>
                <a:lnTo>
                  <a:pt x="3400" y="801"/>
                </a:lnTo>
                <a:lnTo>
                  <a:pt x="3381" y="803"/>
                </a:lnTo>
                <a:lnTo>
                  <a:pt x="3361" y="801"/>
                </a:lnTo>
                <a:lnTo>
                  <a:pt x="3343" y="793"/>
                </a:lnTo>
                <a:lnTo>
                  <a:pt x="3328" y="780"/>
                </a:lnTo>
                <a:lnTo>
                  <a:pt x="3316" y="766"/>
                </a:lnTo>
                <a:lnTo>
                  <a:pt x="3308" y="748"/>
                </a:lnTo>
                <a:lnTo>
                  <a:pt x="3306" y="727"/>
                </a:lnTo>
                <a:lnTo>
                  <a:pt x="3306" y="569"/>
                </a:lnTo>
                <a:lnTo>
                  <a:pt x="3308" y="548"/>
                </a:lnTo>
                <a:lnTo>
                  <a:pt x="3316" y="531"/>
                </a:lnTo>
                <a:lnTo>
                  <a:pt x="3328" y="515"/>
                </a:lnTo>
                <a:lnTo>
                  <a:pt x="3343" y="503"/>
                </a:lnTo>
                <a:lnTo>
                  <a:pt x="3361" y="496"/>
                </a:lnTo>
                <a:lnTo>
                  <a:pt x="3381" y="493"/>
                </a:lnTo>
                <a:close/>
                <a:moveTo>
                  <a:pt x="1728" y="493"/>
                </a:moveTo>
                <a:lnTo>
                  <a:pt x="1748" y="496"/>
                </a:lnTo>
                <a:lnTo>
                  <a:pt x="1766" y="503"/>
                </a:lnTo>
                <a:lnTo>
                  <a:pt x="1781" y="515"/>
                </a:lnTo>
                <a:lnTo>
                  <a:pt x="1793" y="531"/>
                </a:lnTo>
                <a:lnTo>
                  <a:pt x="1800" y="548"/>
                </a:lnTo>
                <a:lnTo>
                  <a:pt x="1803" y="569"/>
                </a:lnTo>
                <a:lnTo>
                  <a:pt x="1803" y="727"/>
                </a:lnTo>
                <a:lnTo>
                  <a:pt x="1800" y="748"/>
                </a:lnTo>
                <a:lnTo>
                  <a:pt x="1793" y="766"/>
                </a:lnTo>
                <a:lnTo>
                  <a:pt x="1781" y="780"/>
                </a:lnTo>
                <a:lnTo>
                  <a:pt x="1766" y="793"/>
                </a:lnTo>
                <a:lnTo>
                  <a:pt x="1748" y="801"/>
                </a:lnTo>
                <a:lnTo>
                  <a:pt x="1728" y="803"/>
                </a:lnTo>
                <a:lnTo>
                  <a:pt x="1708" y="801"/>
                </a:lnTo>
                <a:lnTo>
                  <a:pt x="1690" y="793"/>
                </a:lnTo>
                <a:lnTo>
                  <a:pt x="1675" y="780"/>
                </a:lnTo>
                <a:lnTo>
                  <a:pt x="1663" y="766"/>
                </a:lnTo>
                <a:lnTo>
                  <a:pt x="1656" y="748"/>
                </a:lnTo>
                <a:lnTo>
                  <a:pt x="1653" y="727"/>
                </a:lnTo>
                <a:lnTo>
                  <a:pt x="1653" y="569"/>
                </a:lnTo>
                <a:lnTo>
                  <a:pt x="1656" y="548"/>
                </a:lnTo>
                <a:lnTo>
                  <a:pt x="1663" y="531"/>
                </a:lnTo>
                <a:lnTo>
                  <a:pt x="1675" y="515"/>
                </a:lnTo>
                <a:lnTo>
                  <a:pt x="1690" y="503"/>
                </a:lnTo>
                <a:lnTo>
                  <a:pt x="1708" y="496"/>
                </a:lnTo>
                <a:lnTo>
                  <a:pt x="1728" y="493"/>
                </a:lnTo>
                <a:close/>
                <a:moveTo>
                  <a:pt x="75" y="493"/>
                </a:moveTo>
                <a:lnTo>
                  <a:pt x="95" y="496"/>
                </a:lnTo>
                <a:lnTo>
                  <a:pt x="113" y="503"/>
                </a:lnTo>
                <a:lnTo>
                  <a:pt x="129" y="515"/>
                </a:lnTo>
                <a:lnTo>
                  <a:pt x="140" y="531"/>
                </a:lnTo>
                <a:lnTo>
                  <a:pt x="148" y="548"/>
                </a:lnTo>
                <a:lnTo>
                  <a:pt x="151" y="569"/>
                </a:lnTo>
                <a:lnTo>
                  <a:pt x="151" y="727"/>
                </a:lnTo>
                <a:lnTo>
                  <a:pt x="148" y="748"/>
                </a:lnTo>
                <a:lnTo>
                  <a:pt x="140" y="766"/>
                </a:lnTo>
                <a:lnTo>
                  <a:pt x="129" y="780"/>
                </a:lnTo>
                <a:lnTo>
                  <a:pt x="113" y="793"/>
                </a:lnTo>
                <a:lnTo>
                  <a:pt x="95" y="801"/>
                </a:lnTo>
                <a:lnTo>
                  <a:pt x="75" y="803"/>
                </a:lnTo>
                <a:lnTo>
                  <a:pt x="56" y="801"/>
                </a:lnTo>
                <a:lnTo>
                  <a:pt x="38" y="793"/>
                </a:lnTo>
                <a:lnTo>
                  <a:pt x="22" y="780"/>
                </a:lnTo>
                <a:lnTo>
                  <a:pt x="10" y="766"/>
                </a:lnTo>
                <a:lnTo>
                  <a:pt x="3" y="748"/>
                </a:lnTo>
                <a:lnTo>
                  <a:pt x="0" y="727"/>
                </a:lnTo>
                <a:lnTo>
                  <a:pt x="0" y="569"/>
                </a:lnTo>
                <a:lnTo>
                  <a:pt x="3" y="548"/>
                </a:lnTo>
                <a:lnTo>
                  <a:pt x="10" y="531"/>
                </a:lnTo>
                <a:lnTo>
                  <a:pt x="22" y="515"/>
                </a:lnTo>
                <a:lnTo>
                  <a:pt x="38" y="503"/>
                </a:lnTo>
                <a:lnTo>
                  <a:pt x="56" y="496"/>
                </a:lnTo>
                <a:lnTo>
                  <a:pt x="75" y="493"/>
                </a:lnTo>
                <a:close/>
                <a:moveTo>
                  <a:pt x="2968" y="285"/>
                </a:moveTo>
                <a:lnTo>
                  <a:pt x="2988" y="287"/>
                </a:lnTo>
                <a:lnTo>
                  <a:pt x="3006" y="295"/>
                </a:lnTo>
                <a:lnTo>
                  <a:pt x="3021" y="307"/>
                </a:lnTo>
                <a:lnTo>
                  <a:pt x="3033" y="322"/>
                </a:lnTo>
                <a:lnTo>
                  <a:pt x="3040" y="340"/>
                </a:lnTo>
                <a:lnTo>
                  <a:pt x="3043" y="360"/>
                </a:lnTo>
                <a:lnTo>
                  <a:pt x="3043" y="727"/>
                </a:lnTo>
                <a:lnTo>
                  <a:pt x="3040" y="748"/>
                </a:lnTo>
                <a:lnTo>
                  <a:pt x="3033" y="766"/>
                </a:lnTo>
                <a:lnTo>
                  <a:pt x="3021" y="780"/>
                </a:lnTo>
                <a:lnTo>
                  <a:pt x="3006" y="793"/>
                </a:lnTo>
                <a:lnTo>
                  <a:pt x="2988" y="801"/>
                </a:lnTo>
                <a:lnTo>
                  <a:pt x="2968" y="803"/>
                </a:lnTo>
                <a:lnTo>
                  <a:pt x="2947" y="801"/>
                </a:lnTo>
                <a:lnTo>
                  <a:pt x="2929" y="793"/>
                </a:lnTo>
                <a:lnTo>
                  <a:pt x="2915" y="780"/>
                </a:lnTo>
                <a:lnTo>
                  <a:pt x="2903" y="766"/>
                </a:lnTo>
                <a:lnTo>
                  <a:pt x="2895" y="748"/>
                </a:lnTo>
                <a:lnTo>
                  <a:pt x="2893" y="727"/>
                </a:lnTo>
                <a:lnTo>
                  <a:pt x="2893" y="360"/>
                </a:lnTo>
                <a:lnTo>
                  <a:pt x="2895" y="340"/>
                </a:lnTo>
                <a:lnTo>
                  <a:pt x="2903" y="322"/>
                </a:lnTo>
                <a:lnTo>
                  <a:pt x="2915" y="307"/>
                </a:lnTo>
                <a:lnTo>
                  <a:pt x="2929" y="295"/>
                </a:lnTo>
                <a:lnTo>
                  <a:pt x="2947" y="287"/>
                </a:lnTo>
                <a:lnTo>
                  <a:pt x="2968" y="285"/>
                </a:lnTo>
                <a:close/>
                <a:moveTo>
                  <a:pt x="2142" y="285"/>
                </a:moveTo>
                <a:lnTo>
                  <a:pt x="2162" y="287"/>
                </a:lnTo>
                <a:lnTo>
                  <a:pt x="2179" y="295"/>
                </a:lnTo>
                <a:lnTo>
                  <a:pt x="2194" y="307"/>
                </a:lnTo>
                <a:lnTo>
                  <a:pt x="2207" y="322"/>
                </a:lnTo>
                <a:lnTo>
                  <a:pt x="2214" y="340"/>
                </a:lnTo>
                <a:lnTo>
                  <a:pt x="2216" y="360"/>
                </a:lnTo>
                <a:lnTo>
                  <a:pt x="2216" y="727"/>
                </a:lnTo>
                <a:lnTo>
                  <a:pt x="2214" y="748"/>
                </a:lnTo>
                <a:lnTo>
                  <a:pt x="2207" y="766"/>
                </a:lnTo>
                <a:lnTo>
                  <a:pt x="2194" y="780"/>
                </a:lnTo>
                <a:lnTo>
                  <a:pt x="2179" y="793"/>
                </a:lnTo>
                <a:lnTo>
                  <a:pt x="2162" y="801"/>
                </a:lnTo>
                <a:lnTo>
                  <a:pt x="2142" y="803"/>
                </a:lnTo>
                <a:lnTo>
                  <a:pt x="2122" y="801"/>
                </a:lnTo>
                <a:lnTo>
                  <a:pt x="2104" y="793"/>
                </a:lnTo>
                <a:lnTo>
                  <a:pt x="2088" y="780"/>
                </a:lnTo>
                <a:lnTo>
                  <a:pt x="2077" y="766"/>
                </a:lnTo>
                <a:lnTo>
                  <a:pt x="2069" y="748"/>
                </a:lnTo>
                <a:lnTo>
                  <a:pt x="2066" y="727"/>
                </a:lnTo>
                <a:lnTo>
                  <a:pt x="2066" y="360"/>
                </a:lnTo>
                <a:lnTo>
                  <a:pt x="2069" y="340"/>
                </a:lnTo>
                <a:lnTo>
                  <a:pt x="2077" y="322"/>
                </a:lnTo>
                <a:lnTo>
                  <a:pt x="2088" y="307"/>
                </a:lnTo>
                <a:lnTo>
                  <a:pt x="2104" y="295"/>
                </a:lnTo>
                <a:lnTo>
                  <a:pt x="2122" y="287"/>
                </a:lnTo>
                <a:lnTo>
                  <a:pt x="2142" y="285"/>
                </a:lnTo>
                <a:close/>
                <a:moveTo>
                  <a:pt x="1315" y="285"/>
                </a:moveTo>
                <a:lnTo>
                  <a:pt x="1335" y="287"/>
                </a:lnTo>
                <a:lnTo>
                  <a:pt x="1353" y="295"/>
                </a:lnTo>
                <a:lnTo>
                  <a:pt x="1368" y="307"/>
                </a:lnTo>
                <a:lnTo>
                  <a:pt x="1380" y="322"/>
                </a:lnTo>
                <a:lnTo>
                  <a:pt x="1388" y="340"/>
                </a:lnTo>
                <a:lnTo>
                  <a:pt x="1390" y="360"/>
                </a:lnTo>
                <a:lnTo>
                  <a:pt x="1390" y="727"/>
                </a:lnTo>
                <a:lnTo>
                  <a:pt x="1388" y="748"/>
                </a:lnTo>
                <a:lnTo>
                  <a:pt x="1380" y="766"/>
                </a:lnTo>
                <a:lnTo>
                  <a:pt x="1368" y="780"/>
                </a:lnTo>
                <a:lnTo>
                  <a:pt x="1353" y="793"/>
                </a:lnTo>
                <a:lnTo>
                  <a:pt x="1335" y="801"/>
                </a:lnTo>
                <a:lnTo>
                  <a:pt x="1315" y="803"/>
                </a:lnTo>
                <a:lnTo>
                  <a:pt x="1295" y="801"/>
                </a:lnTo>
                <a:lnTo>
                  <a:pt x="1277" y="793"/>
                </a:lnTo>
                <a:lnTo>
                  <a:pt x="1262" y="780"/>
                </a:lnTo>
                <a:lnTo>
                  <a:pt x="1250" y="766"/>
                </a:lnTo>
                <a:lnTo>
                  <a:pt x="1242" y="748"/>
                </a:lnTo>
                <a:lnTo>
                  <a:pt x="1240" y="727"/>
                </a:lnTo>
                <a:lnTo>
                  <a:pt x="1240" y="360"/>
                </a:lnTo>
                <a:lnTo>
                  <a:pt x="1242" y="340"/>
                </a:lnTo>
                <a:lnTo>
                  <a:pt x="1250" y="322"/>
                </a:lnTo>
                <a:lnTo>
                  <a:pt x="1262" y="307"/>
                </a:lnTo>
                <a:lnTo>
                  <a:pt x="1277" y="295"/>
                </a:lnTo>
                <a:lnTo>
                  <a:pt x="1295" y="287"/>
                </a:lnTo>
                <a:lnTo>
                  <a:pt x="1315" y="285"/>
                </a:lnTo>
                <a:close/>
                <a:moveTo>
                  <a:pt x="488" y="285"/>
                </a:moveTo>
                <a:lnTo>
                  <a:pt x="508" y="287"/>
                </a:lnTo>
                <a:lnTo>
                  <a:pt x="527" y="295"/>
                </a:lnTo>
                <a:lnTo>
                  <a:pt x="541" y="307"/>
                </a:lnTo>
                <a:lnTo>
                  <a:pt x="553" y="322"/>
                </a:lnTo>
                <a:lnTo>
                  <a:pt x="561" y="340"/>
                </a:lnTo>
                <a:lnTo>
                  <a:pt x="563" y="360"/>
                </a:lnTo>
                <a:lnTo>
                  <a:pt x="563" y="727"/>
                </a:lnTo>
                <a:lnTo>
                  <a:pt x="561" y="748"/>
                </a:lnTo>
                <a:lnTo>
                  <a:pt x="553" y="766"/>
                </a:lnTo>
                <a:lnTo>
                  <a:pt x="541" y="780"/>
                </a:lnTo>
                <a:lnTo>
                  <a:pt x="527" y="793"/>
                </a:lnTo>
                <a:lnTo>
                  <a:pt x="508" y="801"/>
                </a:lnTo>
                <a:lnTo>
                  <a:pt x="488" y="803"/>
                </a:lnTo>
                <a:lnTo>
                  <a:pt x="468" y="801"/>
                </a:lnTo>
                <a:lnTo>
                  <a:pt x="450" y="793"/>
                </a:lnTo>
                <a:lnTo>
                  <a:pt x="436" y="780"/>
                </a:lnTo>
                <a:lnTo>
                  <a:pt x="423" y="766"/>
                </a:lnTo>
                <a:lnTo>
                  <a:pt x="416" y="748"/>
                </a:lnTo>
                <a:lnTo>
                  <a:pt x="414" y="727"/>
                </a:lnTo>
                <a:lnTo>
                  <a:pt x="414" y="360"/>
                </a:lnTo>
                <a:lnTo>
                  <a:pt x="416" y="340"/>
                </a:lnTo>
                <a:lnTo>
                  <a:pt x="423" y="322"/>
                </a:lnTo>
                <a:lnTo>
                  <a:pt x="436" y="307"/>
                </a:lnTo>
                <a:lnTo>
                  <a:pt x="450" y="295"/>
                </a:lnTo>
                <a:lnTo>
                  <a:pt x="468" y="287"/>
                </a:lnTo>
                <a:lnTo>
                  <a:pt x="488" y="285"/>
                </a:lnTo>
                <a:close/>
                <a:moveTo>
                  <a:pt x="2555" y="0"/>
                </a:moveTo>
                <a:lnTo>
                  <a:pt x="2575" y="2"/>
                </a:lnTo>
                <a:lnTo>
                  <a:pt x="2593" y="10"/>
                </a:lnTo>
                <a:lnTo>
                  <a:pt x="2608" y="22"/>
                </a:lnTo>
                <a:lnTo>
                  <a:pt x="2619" y="37"/>
                </a:lnTo>
                <a:lnTo>
                  <a:pt x="2628" y="55"/>
                </a:lnTo>
                <a:lnTo>
                  <a:pt x="2630" y="75"/>
                </a:lnTo>
                <a:lnTo>
                  <a:pt x="2630" y="879"/>
                </a:lnTo>
                <a:lnTo>
                  <a:pt x="2628" y="899"/>
                </a:lnTo>
                <a:lnTo>
                  <a:pt x="2619" y="917"/>
                </a:lnTo>
                <a:lnTo>
                  <a:pt x="2608" y="931"/>
                </a:lnTo>
                <a:lnTo>
                  <a:pt x="2593" y="944"/>
                </a:lnTo>
                <a:lnTo>
                  <a:pt x="2575" y="951"/>
                </a:lnTo>
                <a:lnTo>
                  <a:pt x="2555" y="953"/>
                </a:lnTo>
                <a:lnTo>
                  <a:pt x="2535" y="951"/>
                </a:lnTo>
                <a:lnTo>
                  <a:pt x="2517" y="944"/>
                </a:lnTo>
                <a:lnTo>
                  <a:pt x="2502" y="931"/>
                </a:lnTo>
                <a:lnTo>
                  <a:pt x="2490" y="917"/>
                </a:lnTo>
                <a:lnTo>
                  <a:pt x="2483" y="899"/>
                </a:lnTo>
                <a:lnTo>
                  <a:pt x="2480" y="879"/>
                </a:lnTo>
                <a:lnTo>
                  <a:pt x="2480" y="75"/>
                </a:lnTo>
                <a:lnTo>
                  <a:pt x="2483" y="55"/>
                </a:lnTo>
                <a:lnTo>
                  <a:pt x="2490" y="37"/>
                </a:lnTo>
                <a:lnTo>
                  <a:pt x="2502" y="22"/>
                </a:lnTo>
                <a:lnTo>
                  <a:pt x="2517" y="10"/>
                </a:lnTo>
                <a:lnTo>
                  <a:pt x="2535" y="2"/>
                </a:lnTo>
                <a:lnTo>
                  <a:pt x="2555" y="0"/>
                </a:lnTo>
                <a:close/>
                <a:moveTo>
                  <a:pt x="902" y="0"/>
                </a:moveTo>
                <a:lnTo>
                  <a:pt x="922" y="2"/>
                </a:lnTo>
                <a:lnTo>
                  <a:pt x="939" y="10"/>
                </a:lnTo>
                <a:lnTo>
                  <a:pt x="955" y="22"/>
                </a:lnTo>
                <a:lnTo>
                  <a:pt x="967" y="37"/>
                </a:lnTo>
                <a:lnTo>
                  <a:pt x="974" y="55"/>
                </a:lnTo>
                <a:lnTo>
                  <a:pt x="977" y="75"/>
                </a:lnTo>
                <a:lnTo>
                  <a:pt x="977" y="879"/>
                </a:lnTo>
                <a:lnTo>
                  <a:pt x="974" y="899"/>
                </a:lnTo>
                <a:lnTo>
                  <a:pt x="967" y="917"/>
                </a:lnTo>
                <a:lnTo>
                  <a:pt x="955" y="931"/>
                </a:lnTo>
                <a:lnTo>
                  <a:pt x="939" y="944"/>
                </a:lnTo>
                <a:lnTo>
                  <a:pt x="922" y="951"/>
                </a:lnTo>
                <a:lnTo>
                  <a:pt x="902" y="953"/>
                </a:lnTo>
                <a:lnTo>
                  <a:pt x="882" y="951"/>
                </a:lnTo>
                <a:lnTo>
                  <a:pt x="864" y="944"/>
                </a:lnTo>
                <a:lnTo>
                  <a:pt x="848" y="931"/>
                </a:lnTo>
                <a:lnTo>
                  <a:pt x="837" y="917"/>
                </a:lnTo>
                <a:lnTo>
                  <a:pt x="829" y="899"/>
                </a:lnTo>
                <a:lnTo>
                  <a:pt x="826" y="879"/>
                </a:lnTo>
                <a:lnTo>
                  <a:pt x="826" y="75"/>
                </a:lnTo>
                <a:lnTo>
                  <a:pt x="829" y="55"/>
                </a:lnTo>
                <a:lnTo>
                  <a:pt x="837" y="37"/>
                </a:lnTo>
                <a:lnTo>
                  <a:pt x="848" y="22"/>
                </a:lnTo>
                <a:lnTo>
                  <a:pt x="864" y="10"/>
                </a:lnTo>
                <a:lnTo>
                  <a:pt x="882" y="2"/>
                </a:lnTo>
                <a:lnTo>
                  <a:pt x="90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759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gue_White"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160E8E5-17DE-7452-55BB-A989214C1A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A084E03-6208-50C4-249D-6322F6E8025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11066" y="192691"/>
            <a:ext cx="1442434" cy="9306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416425" y="915409"/>
            <a:ext cx="7598042" cy="2569946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600" b="0" i="0" spc="0" baseline="0">
                <a:solidFill>
                  <a:schemeClr val="tx1"/>
                </a:solidFill>
                <a:latin typeface="+mj-lt"/>
                <a:ea typeface="CiscoSansTT Thin" charset="0"/>
                <a:cs typeface="CiscoSansTT Thin" charset="0"/>
              </a:defRPr>
            </a:lvl1pPr>
          </a:lstStyle>
          <a:p>
            <a:r>
              <a:rPr lang="en-GB" dirty="0"/>
              <a:t>Section Title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677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468313" y="3916058"/>
            <a:ext cx="7791858" cy="349356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marL="0" indent="0" algn="l" defTabSz="603575">
              <a:lnSpc>
                <a:spcPct val="100000"/>
              </a:lnSpc>
              <a:spcBef>
                <a:spcPct val="50000"/>
              </a:spcBef>
              <a:buNone/>
              <a:defRPr sz="2200" b="0" i="0">
                <a:solidFill>
                  <a:schemeClr val="bg1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100"/>
            </a:lvl2pPr>
            <a:lvl3pPr>
              <a:buFont typeface="Arial" pitchFamily="34" charset="0"/>
              <a:buNone/>
              <a:defRPr sz="1100"/>
            </a:lvl3pPr>
            <a:lvl4pPr>
              <a:buFont typeface="Arial" pitchFamily="34" charset="0"/>
              <a:buNone/>
              <a:defRPr sz="1100"/>
            </a:lvl4pPr>
            <a:lvl5pPr>
              <a:buFont typeface="Arial" pitchFamily="34" charset="0"/>
              <a:buNone/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287923" y="1540551"/>
            <a:ext cx="7972248" cy="2278837"/>
          </a:xfrm>
          <a:prstGeom prst="rect">
            <a:avLst/>
          </a:prstGeom>
        </p:spPr>
        <p:txBody>
          <a:bodyPr>
            <a:noAutofit/>
          </a:bodyPr>
          <a:lstStyle>
            <a:lvl1pPr marL="183600" indent="-399968" algn="l">
              <a:lnSpc>
                <a:spcPct val="90000"/>
              </a:lnSpc>
              <a:defRPr sz="4000" b="0" i="1" spc="0" baseline="0">
                <a:solidFill>
                  <a:schemeClr val="bg1"/>
                </a:solidFill>
                <a:latin typeface="+mj-lt"/>
                <a:cs typeface="CiscoSans Thin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99897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Quot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468313" y="3916058"/>
            <a:ext cx="7791858" cy="349356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marL="0" indent="0" algn="l" defTabSz="603575">
              <a:lnSpc>
                <a:spcPct val="100000"/>
              </a:lnSpc>
              <a:spcBef>
                <a:spcPct val="50000"/>
              </a:spcBef>
              <a:buNone/>
              <a:defRPr sz="2200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100"/>
            </a:lvl2pPr>
            <a:lvl3pPr>
              <a:buFont typeface="Arial" pitchFamily="34" charset="0"/>
              <a:buNone/>
              <a:defRPr sz="1100"/>
            </a:lvl3pPr>
            <a:lvl4pPr>
              <a:buFont typeface="Arial" pitchFamily="34" charset="0"/>
              <a:buNone/>
              <a:defRPr sz="1100"/>
            </a:lvl4pPr>
            <a:lvl5pPr>
              <a:buFont typeface="Arial" pitchFamily="34" charset="0"/>
              <a:buNone/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287923" y="1540551"/>
            <a:ext cx="7972248" cy="2278837"/>
          </a:xfrm>
          <a:prstGeom prst="rect">
            <a:avLst/>
          </a:prstGeom>
        </p:spPr>
        <p:txBody>
          <a:bodyPr>
            <a:noAutofit/>
          </a:bodyPr>
          <a:lstStyle>
            <a:lvl1pPr marL="183600" indent="-399968" algn="l">
              <a:lnSpc>
                <a:spcPct val="90000"/>
              </a:lnSpc>
              <a:defRPr sz="4000" b="0" i="1" spc="0" baseline="0">
                <a:solidFill>
                  <a:schemeClr val="tx2"/>
                </a:solidFill>
                <a:latin typeface="+mj-lt"/>
                <a:cs typeface="CiscoSans Thin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19484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Bleed Photo With Tex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2"/>
          </a:solidFill>
        </p:spPr>
        <p:txBody>
          <a:bodyPr vert="horz" lIns="91420" tIns="45710" rIns="91420" bIns="45710"/>
          <a:lstStyle>
            <a:lvl1pPr marL="0" indent="0" algn="ctr">
              <a:buNone/>
              <a:defRPr sz="2200" baseline="0">
                <a:solidFill>
                  <a:schemeClr val="tx1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1"/>
          </p:nvPr>
        </p:nvSpPr>
        <p:spPr bwMode="auto">
          <a:xfrm>
            <a:off x="500063" y="3895662"/>
            <a:ext cx="8139112" cy="556563"/>
          </a:xfrm>
          <a:prstGeom prst="rect">
            <a:avLst/>
          </a:prstGeom>
          <a:noFill/>
        </p:spPr>
        <p:txBody>
          <a:bodyPr wrap="square" lIns="182880" tIns="91440" rIns="182880" bIns="91440" numCol="1" anchor="ctr" anchorCtr="0" compatLnSpc="1">
            <a:prstTxWarp prst="textNoShape">
              <a:avLst/>
            </a:prstTxWarp>
            <a:spAutoFit/>
          </a:bodyPr>
          <a:lstStyle>
            <a:lvl1pPr marL="0" indent="0" algn="ctr">
              <a:lnSpc>
                <a:spcPts val="2900"/>
              </a:lnSpc>
              <a:spcBef>
                <a:spcPts val="0"/>
              </a:spcBef>
              <a:buNone/>
              <a:defRPr sz="2400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30564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lf Page Photo With Tex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9144000" cy="2843212"/>
          </a:xfrm>
          <a:prstGeom prst="rect">
            <a:avLst/>
          </a:prstGeom>
          <a:solidFill>
            <a:schemeClr val="bg2"/>
          </a:solidFill>
        </p:spPr>
        <p:txBody>
          <a:bodyPr vert="horz" lIns="91420" tIns="45710" rIns="91420" bIns="45710"/>
          <a:lstStyle>
            <a:lvl1pPr marL="0" indent="0" algn="ctr">
              <a:buNone/>
              <a:defRPr sz="2200" baseline="0">
                <a:solidFill>
                  <a:schemeClr val="tx1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48785" y="3054518"/>
            <a:ext cx="8364236" cy="564257"/>
          </a:xfrm>
          <a:prstGeom prst="rect">
            <a:avLst/>
          </a:prstGeom>
        </p:spPr>
        <p:txBody>
          <a:bodyPr vert="horz" wrap="square">
            <a:spAutoFit/>
          </a:bodyPr>
          <a:lstStyle>
            <a:lvl1pPr marL="0" indent="0">
              <a:buNone/>
              <a:defRPr sz="32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1557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bleed photo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7348" cy="5143500"/>
          </a:xfrm>
          <a:prstGeom prst="rect">
            <a:avLst/>
          </a:prstGeom>
          <a:solidFill>
            <a:schemeClr val="bg2"/>
          </a:solidFill>
        </p:spPr>
        <p:txBody>
          <a:bodyPr vert="horz" lIns="91420" tIns="45710" rIns="91420" bIns="45710"/>
          <a:lstStyle>
            <a:lvl1pPr marL="0" indent="0" algn="ctr">
              <a:buNone/>
              <a:defRPr sz="2200" baseline="0">
                <a:solidFill>
                  <a:schemeClr val="tx1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230052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Full bleed phot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093200" cy="5143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>
              <a:latin typeface="+mj-lt"/>
            </a:endParaRPr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ltGray">
          <a:xfrm>
            <a:off x="477679" y="4741653"/>
            <a:ext cx="3466792" cy="15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1586" tIns="30792" rIns="61586" bIns="30792" anchor="b">
            <a:spAutoFit/>
          </a:bodyPr>
          <a:lstStyle/>
          <a:p>
            <a:pPr defTabSz="61074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" spc="20" baseline="0" dirty="0">
                <a:solidFill>
                  <a:schemeClr val="tx2">
                    <a:alpha val="60000"/>
                  </a:schemeClr>
                </a:solidFill>
                <a:latin typeface="+mn-lt"/>
                <a:ea typeface="+mn-ea"/>
                <a:cs typeface="CiscoSans Thin"/>
              </a:rPr>
              <a:t>© 2017  Cisco and/or its affiliates. All rights reserved.   Cisco Confidential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308012" y="240631"/>
            <a:ext cx="8480388" cy="4266646"/>
          </a:xfrm>
          <a:prstGeom prst="rect">
            <a:avLst/>
          </a:prstGeom>
          <a:solidFill>
            <a:schemeClr val="bg2"/>
          </a:solidFill>
        </p:spPr>
        <p:txBody>
          <a:bodyPr vert="horz" lIns="91424" tIns="45712" rIns="91424" bIns="45712"/>
          <a:lstStyle>
            <a:lvl1pPr marL="0" indent="0" algn="ctr">
              <a:buNone/>
              <a:defRPr sz="1500" baseline="0">
                <a:solidFill>
                  <a:schemeClr val="tx1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6" name="Rectangle 4"/>
          <p:cNvSpPr>
            <a:spLocks noChangeArrowheads="1"/>
          </p:cNvSpPr>
          <p:nvPr userDrawn="1"/>
        </p:nvSpPr>
        <p:spPr bwMode="ltGray">
          <a:xfrm>
            <a:off x="477679" y="4742907"/>
            <a:ext cx="3401050" cy="15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1586" tIns="30792" rIns="61586" bIns="30792" anchor="b">
            <a:spAutoFit/>
          </a:bodyPr>
          <a:lstStyle/>
          <a:p>
            <a:pPr defTabSz="61074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" spc="20" baseline="0" dirty="0">
                <a:solidFill>
                  <a:schemeClr val="bg2"/>
                </a:solidFill>
                <a:latin typeface="+mn-lt"/>
                <a:ea typeface="+mn-ea"/>
                <a:cs typeface="CiscoSans Thin"/>
              </a:rPr>
              <a:t>© 2020  Cisco and/or its affiliates. All rights reserved.   Cisco Confidential</a:t>
            </a:r>
          </a:p>
        </p:txBody>
      </p:sp>
      <p:sp>
        <p:nvSpPr>
          <p:cNvPr id="7" name="Rectangle 7"/>
          <p:cNvSpPr>
            <a:spLocks noChangeArrowheads="1"/>
          </p:cNvSpPr>
          <p:nvPr userDrawn="1"/>
        </p:nvSpPr>
        <p:spPr bwMode="ltGray">
          <a:xfrm>
            <a:off x="8515707" y="4742907"/>
            <a:ext cx="223441" cy="1545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1586" tIns="30792" rIns="61586" bIns="30792" anchor="b">
            <a:spAutoFit/>
          </a:bodyPr>
          <a:lstStyle/>
          <a:p>
            <a:pPr algn="l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6A1E46DC-7EF6-4EA2-B285-14272867D133}" type="slidenum">
              <a:rPr lang="en-US" sz="600" kern="1200" spc="20" baseline="0">
                <a:solidFill>
                  <a:schemeClr val="bg2"/>
                </a:solidFill>
                <a:latin typeface="+mn-lt"/>
                <a:ea typeface="+mn-ea"/>
                <a:cs typeface="CiscoSans Thin"/>
              </a:rPr>
              <a:pPr algn="l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600" kern="1200" spc="20" baseline="0" dirty="0">
              <a:solidFill>
                <a:schemeClr val="bg2"/>
              </a:solidFill>
              <a:latin typeface="+mn-lt"/>
              <a:ea typeface="+mn-ea"/>
              <a:cs typeface="CiscoSans Thin"/>
            </a:endParaRPr>
          </a:p>
        </p:txBody>
      </p:sp>
    </p:spTree>
    <p:extLst>
      <p:ext uri="{BB962C8B-B14F-4D97-AF65-F5344CB8AC3E}">
        <p14:creationId xmlns:p14="http://schemas.microsoft.com/office/powerpoint/2010/main" val="1714079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Title Goes Here</a:t>
            </a:r>
          </a:p>
        </p:txBody>
      </p:sp>
      <p:sp>
        <p:nvSpPr>
          <p:cNvPr id="13" name="Rectangle 4"/>
          <p:cNvSpPr>
            <a:spLocks noChangeArrowheads="1"/>
          </p:cNvSpPr>
          <p:nvPr userDrawn="1"/>
        </p:nvSpPr>
        <p:spPr bwMode="ltGray">
          <a:xfrm>
            <a:off x="477679" y="4742907"/>
            <a:ext cx="3401050" cy="15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1586" tIns="30792" rIns="61586" bIns="30792" anchor="b">
            <a:spAutoFit/>
          </a:bodyPr>
          <a:lstStyle/>
          <a:p>
            <a:pPr defTabSz="61074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" spc="20" baseline="0" dirty="0">
                <a:solidFill>
                  <a:schemeClr val="tx1">
                    <a:lumMod val="65000"/>
                  </a:schemeClr>
                </a:solidFill>
                <a:latin typeface="+mn-lt"/>
                <a:ea typeface="+mn-ea"/>
                <a:cs typeface="CiscoSans Thin"/>
              </a:rPr>
              <a:t>© 2020  Cisco and/or its affiliates. All rights reserved.   Cisco Confidential</a:t>
            </a: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ltGray">
          <a:xfrm>
            <a:off x="8515707" y="4742907"/>
            <a:ext cx="223441" cy="1545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1586" tIns="30792" rIns="61586" bIns="30792" anchor="b">
            <a:spAutoFit/>
          </a:bodyPr>
          <a:lstStyle/>
          <a:p>
            <a:pPr algn="l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fld id="{6A1E46DC-7EF6-4EA2-B285-14272867D133}" type="slidenum">
              <a:rPr lang="en-US" sz="600" kern="1200" spc="20" baseline="0">
                <a:solidFill>
                  <a:schemeClr val="tx1">
                    <a:lumMod val="65000"/>
                  </a:schemeClr>
                </a:solidFill>
                <a:latin typeface="+mn-lt"/>
                <a:ea typeface="+mn-ea"/>
                <a:cs typeface="CiscoSans Thin"/>
              </a:rPr>
              <a:pPr algn="l" defTabSz="610744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600" kern="1200" spc="20" baseline="0" dirty="0">
              <a:solidFill>
                <a:schemeClr val="tx1">
                  <a:lumMod val="65000"/>
                </a:schemeClr>
              </a:solidFill>
              <a:latin typeface="+mn-lt"/>
              <a:ea typeface="+mn-ea"/>
              <a:cs typeface="CiscoSans Thi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876" r:id="rId2"/>
    <p:sldLayoutId id="2147484013" r:id="rId3"/>
    <p:sldLayoutId id="2147483982" r:id="rId4"/>
    <p:sldLayoutId id="2147484014" r:id="rId5"/>
    <p:sldLayoutId id="2147483978" r:id="rId6"/>
    <p:sldLayoutId id="2147483979" r:id="rId7"/>
    <p:sldLayoutId id="2147483980" r:id="rId8"/>
    <p:sldLayoutId id="2147483981" r:id="rId9"/>
    <p:sldLayoutId id="2147483879" r:id="rId10"/>
    <p:sldLayoutId id="2147483976" r:id="rId11"/>
    <p:sldLayoutId id="2147483885" r:id="rId12"/>
    <p:sldLayoutId id="2147484011" r:id="rId13"/>
    <p:sldLayoutId id="2147483985" r:id="rId14"/>
    <p:sldLayoutId id="2147483986" r:id="rId15"/>
    <p:sldLayoutId id="2147484012" r:id="rId16"/>
    <p:sldLayoutId id="2147483969" r:id="rId17"/>
    <p:sldLayoutId id="2147483968" r:id="rId18"/>
    <p:sldLayoutId id="2147483973" r:id="rId19"/>
    <p:sldLayoutId id="2147483967" r:id="rId20"/>
    <p:sldLayoutId id="2147483970" r:id="rId21"/>
    <p:sldLayoutId id="2147483987" r:id="rId22"/>
    <p:sldLayoutId id="2147483983" r:id="rId23"/>
    <p:sldLayoutId id="2147483971" r:id="rId24"/>
    <p:sldLayoutId id="2147483972" r:id="rId25"/>
    <p:sldLayoutId id="2147483897" r:id="rId26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lang="en-US" sz="2800" b="0" i="0" u="none" kern="1200" dirty="0">
          <a:solidFill>
            <a:schemeClr val="tx2"/>
          </a:solidFill>
          <a:latin typeface="+mj-lt"/>
          <a:ea typeface="CiscoSansTT Thin" charset="0"/>
          <a:cs typeface="CiscoSansTT Thin" charset="0"/>
        </a:defRPr>
      </a:lvl1pPr>
      <a:lvl2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2pPr>
      <a:lvl3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3pPr>
      <a:lvl4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4pPr>
      <a:lvl5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5pPr>
      <a:lvl6pPr marL="457200"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6pPr>
      <a:lvl7pPr marL="914400"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7pPr>
      <a:lvl8pPr marL="1371600"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8pPr>
      <a:lvl9pPr marL="1828800"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9pPr>
    </p:titleStyle>
    <p:bodyStyle>
      <a:lvl1pPr marL="169863" indent="-169863" algn="l" defTabSz="684213" rtl="0" eaLnBrk="1" fontAlgn="base" hangingPunct="1">
        <a:lnSpc>
          <a:spcPct val="95000"/>
        </a:lnSpc>
        <a:spcBef>
          <a:spcPts val="1075"/>
        </a:spcBef>
        <a:spcAft>
          <a:spcPct val="0"/>
        </a:spcAft>
        <a:buClr>
          <a:schemeClr val="tx2"/>
        </a:buClr>
        <a:buSzPct val="90000"/>
        <a:buFont typeface="Arial" charset="0"/>
        <a:buChar char="•"/>
        <a:defRPr lang="en-US" sz="15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1pPr>
      <a:lvl2pPr marL="358775" indent="-215900" algn="l" defTabSz="684213" rtl="0" eaLnBrk="1" fontAlgn="base" hangingPunct="1">
        <a:lnSpc>
          <a:spcPct val="95000"/>
        </a:lnSpc>
        <a:spcBef>
          <a:spcPts val="600"/>
        </a:spcBef>
        <a:spcAft>
          <a:spcPct val="0"/>
        </a:spcAft>
        <a:buClr>
          <a:schemeClr val="tx2"/>
        </a:buClr>
        <a:buFont typeface="Arial" charset="0"/>
        <a:buChar char="•"/>
        <a:defRPr lang="en-US" sz="14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2pPr>
      <a:lvl3pPr marL="431800" indent="-169863" algn="l" defTabSz="684213" rtl="0" eaLnBrk="1" fontAlgn="base" hangingPunct="1">
        <a:lnSpc>
          <a:spcPct val="95000"/>
        </a:lnSpc>
        <a:spcBef>
          <a:spcPts val="625"/>
        </a:spcBef>
        <a:spcAft>
          <a:spcPct val="0"/>
        </a:spcAft>
        <a:buFont typeface="Arial" charset="0"/>
        <a:buChar char="•"/>
        <a:defRPr lang="en-US" sz="12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3pPr>
      <a:lvl4pPr marL="503238" indent="-169863" algn="l" defTabSz="684213" rtl="0" eaLnBrk="1" fontAlgn="base" hangingPunct="1">
        <a:lnSpc>
          <a:spcPct val="95000"/>
        </a:lnSpc>
        <a:spcBef>
          <a:spcPts val="625"/>
        </a:spcBef>
        <a:spcAft>
          <a:spcPct val="0"/>
        </a:spcAft>
        <a:buFont typeface="Arial" charset="0"/>
        <a:buChar char="•"/>
        <a:defRPr lang="en-US" sz="11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4pPr>
      <a:lvl5pPr marL="574675" indent="-169863" algn="l" defTabSz="684213" rtl="0" eaLnBrk="1" fontAlgn="base" hangingPunct="1">
        <a:lnSpc>
          <a:spcPct val="95000"/>
        </a:lnSpc>
        <a:spcBef>
          <a:spcPts val="625"/>
        </a:spcBef>
        <a:spcAft>
          <a:spcPct val="0"/>
        </a:spcAft>
        <a:buFont typeface="Arial" charset="0"/>
        <a:buChar char="•"/>
        <a:defRPr lang="en-US" sz="11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5pPr>
      <a:lvl6pPr marL="863856" indent="-171445" algn="l" defTabSz="685777" rtl="0" eaLnBrk="1" latinLnBrk="0" hangingPunct="1">
        <a:spcBef>
          <a:spcPts val="600"/>
        </a:spcBef>
        <a:buFont typeface="Arial" pitchFamily="34" charset="0"/>
        <a:buChar char="•"/>
        <a:defRPr sz="9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935844" indent="-171422" algn="l" defTabSz="685777" rtl="0" eaLnBrk="1" latinLnBrk="0" hangingPunct="1">
        <a:spcBef>
          <a:spcPts val="600"/>
        </a:spcBef>
        <a:buFont typeface="Arial" pitchFamily="34" charset="0"/>
        <a:buChar char="•"/>
        <a:defRPr sz="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220" indent="0" algn="l" defTabSz="685777" rtl="0" eaLnBrk="1" latinLnBrk="0" hangingPunct="1">
        <a:spcBef>
          <a:spcPct val="20000"/>
        </a:spcBef>
        <a:buFont typeface="Arial" pitchFamily="34" charset="0"/>
        <a:buNone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53" indent="-171445" algn="l" defTabSz="685777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6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77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65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55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41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32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20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10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892" userDrawn="1">
          <p15:clr>
            <a:srgbClr val="F26B43"/>
          </p15:clr>
        </p15:guide>
        <p15:guide id="2" pos="336" userDrawn="1">
          <p15:clr>
            <a:srgbClr val="F26B43"/>
          </p15:clr>
        </p15:guide>
        <p15:guide id="3" pos="5448" userDrawn="1">
          <p15:clr>
            <a:srgbClr val="F26B43"/>
          </p15:clr>
        </p15:guide>
        <p15:guide id="4" orient="horz" pos="757" userDrawn="1">
          <p15:clr>
            <a:srgbClr val="F26B43"/>
          </p15:clr>
        </p15:guide>
        <p15:guide id="5" orient="horz" pos="335" userDrawn="1">
          <p15:clr>
            <a:srgbClr val="F26B43"/>
          </p15:clr>
        </p15:guide>
        <p15:guide id="6" pos="2876" userDrawn="1">
          <p15:clr>
            <a:srgbClr val="F26B43"/>
          </p15:clr>
        </p15:guide>
        <p15:guide id="7" orient="horz" pos="1043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bx.cisco.com/cbx-portal/asset.action?assetId=706742" TargetMode="Externa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apps.na.collabserv.com/communities/service/html/communitystart?communityUuid=e701bcec-2a22-4a81-b235-d0e410879571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4294967295"/>
          </p:nvPr>
        </p:nvSpPr>
        <p:spPr>
          <a:xfrm>
            <a:off x="334607" y="1220208"/>
            <a:ext cx="4130211" cy="3211388"/>
          </a:xfrm>
          <a:prstGeom prst="rect">
            <a:avLst/>
          </a:prstGeom>
        </p:spPr>
        <p:txBody>
          <a:bodyPr>
            <a:noAutofit/>
          </a:bodyPr>
          <a:lstStyle/>
          <a:p>
            <a:pPr marL="57136" indent="0">
              <a:buNone/>
            </a:pPr>
            <a:r>
              <a:rPr lang="en-US" sz="1800" dirty="0">
                <a:ea typeface="Arial" charset="0"/>
                <a:cs typeface="Arial" charset="0"/>
              </a:rPr>
              <a:t>This presentation template uses the CiscoSans TT </a:t>
            </a:r>
            <a:r>
              <a:rPr lang="en-US" sz="1800" dirty="0" err="1">
                <a:ea typeface="Arial" charset="0"/>
                <a:cs typeface="Arial" charset="0"/>
              </a:rPr>
              <a:t>ExtraLight</a:t>
            </a:r>
            <a:r>
              <a:rPr lang="en-US" sz="1800" dirty="0">
                <a:ea typeface="Arial" charset="0"/>
                <a:cs typeface="Arial" charset="0"/>
              </a:rPr>
              <a:t> font. If the text in these two columns does not match, please take a moment to install the font. Otherwise, your presentation will not display correctly.</a:t>
            </a:r>
          </a:p>
          <a:p>
            <a:pPr marL="57136" indent="0">
              <a:buNone/>
            </a:pPr>
            <a:r>
              <a:rPr lang="en-US" sz="1800" dirty="0">
                <a:ea typeface="Arial" charset="0"/>
                <a:cs typeface="Arial" charset="0"/>
              </a:rPr>
              <a:t>Please download the fonts from Brand Exchange </a:t>
            </a:r>
            <a:r>
              <a:rPr lang="en-US" sz="1800" dirty="0">
                <a:ea typeface="Arial" charset="0"/>
                <a:cs typeface="Arial" charset="0"/>
                <a:hlinkClick r:id="rId2"/>
              </a:rPr>
              <a:t>here</a:t>
            </a:r>
            <a:r>
              <a:rPr lang="en-US" sz="1800" dirty="0">
                <a:ea typeface="Arial" charset="0"/>
                <a:cs typeface="Arial" charset="0"/>
              </a:rPr>
              <a:t>. The font can also be found in the zipped folder. Double-click the font file and click “Install” in the window that appears. 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 idx="4294967295"/>
          </p:nvPr>
        </p:nvSpPr>
        <p:spPr>
          <a:xfrm>
            <a:off x="798513" y="341313"/>
            <a:ext cx="8345487" cy="731837"/>
          </a:xfrm>
        </p:spPr>
        <p:txBody>
          <a:bodyPr/>
          <a:lstStyle/>
          <a:p>
            <a:r>
              <a:rPr lang="en-US" dirty="0">
                <a:latin typeface="+mn-lt"/>
                <a:ea typeface="Arial" charset="0"/>
                <a:cs typeface="Arial" charset="0"/>
              </a:rPr>
              <a:t>Please read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9183" y="1073150"/>
            <a:ext cx="4035902" cy="3505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991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This is a sample headline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5097463" y="531812"/>
            <a:ext cx="3551237" cy="3577851"/>
          </a:xfrm>
        </p:spPr>
        <p:txBody>
          <a:bodyPr/>
          <a:lstStyle/>
          <a:p>
            <a:pPr marL="115888" indent="-115888"/>
            <a:r>
              <a:rPr lang="en-US" sz="2000" dirty="0"/>
              <a:t>This is the standard </a:t>
            </a:r>
            <a:br>
              <a:rPr lang="en-US" sz="2000" dirty="0"/>
            </a:br>
            <a:r>
              <a:rPr lang="en-US" sz="2000" dirty="0"/>
              <a:t>bullet slide</a:t>
            </a:r>
          </a:p>
          <a:p>
            <a:pPr marL="115888" indent="-115888"/>
            <a:r>
              <a:rPr lang="en-US" sz="2000" dirty="0"/>
              <a:t>Keep bullet points brief</a:t>
            </a:r>
          </a:p>
          <a:p>
            <a:pPr lvl="0"/>
            <a:r>
              <a:rPr lang="en-US" sz="2000" dirty="0"/>
              <a:t>Adjust font sizes as needed </a:t>
            </a:r>
            <a:br>
              <a:rPr lang="en-US" sz="2000" dirty="0"/>
            </a:br>
            <a:r>
              <a:rPr lang="en-US" sz="2000" dirty="0"/>
              <a:t>to fill the space</a:t>
            </a:r>
          </a:p>
          <a:p>
            <a:pPr marL="115888" indent="-115888"/>
            <a:r>
              <a:rPr lang="en-US" sz="2000" dirty="0"/>
              <a:t>Use line spacing to clearly separate each point</a:t>
            </a:r>
          </a:p>
          <a:p>
            <a:pPr marL="115888" indent="-115888"/>
            <a:r>
              <a:rPr lang="en-US" sz="2000" dirty="0"/>
              <a:t>Use the two-column layout </a:t>
            </a:r>
            <a:br>
              <a:rPr lang="en-US" sz="2000" dirty="0"/>
            </a:br>
            <a:r>
              <a:rPr lang="en-US" sz="2000" dirty="0"/>
              <a:t>for text-heavy slides</a:t>
            </a:r>
          </a:p>
        </p:txBody>
      </p:sp>
    </p:spTree>
    <p:extLst>
      <p:ext uri="{BB962C8B-B14F-4D97-AF65-F5344CB8AC3E}">
        <p14:creationId xmlns:p14="http://schemas.microsoft.com/office/powerpoint/2010/main" val="1555593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This is a sample headline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097463" y="531812"/>
            <a:ext cx="3551237" cy="355730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Instead of bullet points, you can use a few words here if needed.  </a:t>
            </a:r>
          </a:p>
          <a:p>
            <a:pPr marL="0" indent="0">
              <a:buNone/>
            </a:pPr>
            <a:r>
              <a:rPr lang="en-US" dirty="0"/>
              <a:t>Keep sentences short and use no more than three.</a:t>
            </a:r>
          </a:p>
          <a:p>
            <a:pPr marL="0" indent="0">
              <a:buNone/>
            </a:pPr>
            <a:r>
              <a:rPr lang="en-US" dirty="0"/>
              <a:t>Audiences should be </a:t>
            </a:r>
            <a:br>
              <a:rPr lang="en-US" dirty="0"/>
            </a:br>
            <a:r>
              <a:rPr lang="en-US" dirty="0"/>
              <a:t>able to take them in at </a:t>
            </a:r>
            <a:br>
              <a:rPr lang="en-US" dirty="0"/>
            </a:br>
            <a:r>
              <a:rPr lang="en-US" dirty="0"/>
              <a:t>a glance.</a:t>
            </a:r>
          </a:p>
        </p:txBody>
      </p:sp>
    </p:spTree>
    <p:extLst>
      <p:ext uri="{BB962C8B-B14F-4D97-AF65-F5344CB8AC3E}">
        <p14:creationId xmlns:p14="http://schemas.microsoft.com/office/powerpoint/2010/main" val="839433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This is a sample headline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Secondary information </a:t>
            </a:r>
            <a:br>
              <a:rPr lang="en-US" dirty="0"/>
            </a:br>
            <a:r>
              <a:rPr lang="en-US" dirty="0"/>
              <a:t>goes here</a:t>
            </a:r>
          </a:p>
          <a:p>
            <a:r>
              <a:rPr lang="en-US" dirty="0"/>
              <a:t>Keep bullets brief</a:t>
            </a:r>
          </a:p>
          <a:p>
            <a:r>
              <a:rPr lang="en-US" dirty="0"/>
              <a:t>Use line spacing to clearly separate each point</a:t>
            </a:r>
          </a:p>
          <a:p>
            <a:r>
              <a:rPr lang="en-US" dirty="0"/>
              <a:t>Use the two-column layout </a:t>
            </a:r>
            <a:br>
              <a:rPr lang="en-US" dirty="0"/>
            </a:br>
            <a:r>
              <a:rPr lang="en-US" dirty="0"/>
              <a:t>for text-heavy slides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/>
              <a:t>Put your main point here. Use this space for a brief paragraph – no more than two or three sentences. Font size should be around 24 pt. </a:t>
            </a:r>
          </a:p>
        </p:txBody>
      </p:sp>
    </p:spTree>
    <p:extLst>
      <p:ext uri="{BB962C8B-B14F-4D97-AF65-F5344CB8AC3E}">
        <p14:creationId xmlns:p14="http://schemas.microsoft.com/office/powerpoint/2010/main" val="2390815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Use this layout when you have to show six or more bullets</a:t>
            </a:r>
          </a:p>
          <a:p>
            <a:r>
              <a:rPr lang="en-US" dirty="0"/>
              <a:t>Text size should be approximately 20 </a:t>
            </a:r>
            <a:r>
              <a:rPr lang="en-US" dirty="0" err="1"/>
              <a:t>pt</a:t>
            </a:r>
            <a:endParaRPr lang="en-US" dirty="0"/>
          </a:p>
          <a:p>
            <a:r>
              <a:rPr lang="en-US" dirty="0"/>
              <a:t>Use paragraph spacing to clearly separate each point </a:t>
            </a:r>
          </a:p>
          <a:p>
            <a:r>
              <a:rPr lang="en-US" dirty="0"/>
              <a:t>Use bold or italic text sparingly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Use this layout when you have to show six or more bullets</a:t>
            </a:r>
          </a:p>
          <a:p>
            <a:r>
              <a:rPr lang="en-US" dirty="0"/>
              <a:t>Text size should be approximately 20 </a:t>
            </a:r>
            <a:r>
              <a:rPr lang="en-US" dirty="0" err="1"/>
              <a:t>pt</a:t>
            </a:r>
            <a:endParaRPr lang="en-US" dirty="0"/>
          </a:p>
          <a:p>
            <a:r>
              <a:rPr lang="en-US" dirty="0"/>
              <a:t>Use paragraph spacing to clearly separate each point </a:t>
            </a:r>
          </a:p>
          <a:p>
            <a:r>
              <a:rPr lang="en-US" dirty="0"/>
              <a:t>Use bold or italic text sparingly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Two-column layout</a:t>
            </a:r>
          </a:p>
        </p:txBody>
      </p:sp>
    </p:spTree>
    <p:extLst>
      <p:ext uri="{BB962C8B-B14F-4D97-AF65-F5344CB8AC3E}">
        <p14:creationId xmlns:p14="http://schemas.microsoft.com/office/powerpoint/2010/main" val="388473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This is a sample headline</a:t>
            </a:r>
          </a:p>
        </p:txBody>
      </p:sp>
      <p:graphicFrame>
        <p:nvGraphicFramePr>
          <p:cNvPr id="38" name="Chart Placeholder 37"/>
          <p:cNvGraphicFramePr>
            <a:graphicFrameLocks noGrp="1"/>
          </p:cNvGraphicFramePr>
          <p:nvPr>
            <p:ph type="chart" sz="quarter" idx="10"/>
            <p:extLst>
              <p:ext uri="{D42A27DB-BD31-4B8C-83A1-F6EECF244321}">
                <p14:modId xmlns:p14="http://schemas.microsoft.com/office/powerpoint/2010/main" val="1845589371"/>
              </p:ext>
            </p:extLst>
          </p:nvPr>
        </p:nvGraphicFramePr>
        <p:xfrm>
          <a:off x="4971284" y="503238"/>
          <a:ext cx="3849523" cy="39766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60090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This is a sample headline</a:t>
            </a:r>
          </a:p>
        </p:txBody>
      </p:sp>
      <p:graphicFrame>
        <p:nvGraphicFramePr>
          <p:cNvPr id="12" name="Chart Placeholder 11"/>
          <p:cNvGraphicFramePr>
            <a:graphicFrameLocks noGrp="1"/>
          </p:cNvGraphicFramePr>
          <p:nvPr>
            <p:ph type="chart" sz="quarter" idx="10"/>
          </p:nvPr>
        </p:nvGraphicFramePr>
        <p:xfrm>
          <a:off x="4745421" y="503238"/>
          <a:ext cx="4138448" cy="39766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40551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This is a sample headline</a:t>
            </a:r>
          </a:p>
        </p:txBody>
      </p:sp>
      <p:graphicFrame>
        <p:nvGraphicFramePr>
          <p:cNvPr id="37" name="Chart Placeholder 36"/>
          <p:cNvGraphicFramePr>
            <a:graphicFrameLocks noGrp="1"/>
          </p:cNvGraphicFramePr>
          <p:nvPr>
            <p:ph type="chart" sz="quarter" idx="10"/>
          </p:nvPr>
        </p:nvGraphicFramePr>
        <p:xfrm>
          <a:off x="5089525" y="503238"/>
          <a:ext cx="3597275" cy="39766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60357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type="chart" sz="quarter" idx="10"/>
          </p:nvPr>
        </p:nvGraphicFramePr>
        <p:xfrm>
          <a:off x="533400" y="1201738"/>
          <a:ext cx="8115300" cy="2808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Add source here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Bar charts</a:t>
            </a:r>
          </a:p>
        </p:txBody>
      </p:sp>
    </p:spTree>
    <p:extLst>
      <p:ext uri="{BB962C8B-B14F-4D97-AF65-F5344CB8AC3E}">
        <p14:creationId xmlns:p14="http://schemas.microsoft.com/office/powerpoint/2010/main" val="3190487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type="chart" sz="quarter" idx="10"/>
          </p:nvPr>
        </p:nvGraphicFramePr>
        <p:xfrm>
          <a:off x="533400" y="1201738"/>
          <a:ext cx="8115300" cy="2808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Add source here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 charts</a:t>
            </a:r>
          </a:p>
        </p:txBody>
      </p:sp>
    </p:spTree>
    <p:extLst>
      <p:ext uri="{BB962C8B-B14F-4D97-AF65-F5344CB8AC3E}">
        <p14:creationId xmlns:p14="http://schemas.microsoft.com/office/powerpoint/2010/main" val="58221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This is a sample headline</a:t>
            </a:r>
          </a:p>
        </p:txBody>
      </p:sp>
      <p:graphicFrame>
        <p:nvGraphicFramePr>
          <p:cNvPr id="3" name="Table Placeholder 2"/>
          <p:cNvGraphicFramePr>
            <a:graphicFrameLocks noGrp="1"/>
          </p:cNvGraphicFramePr>
          <p:nvPr>
            <p:ph type="tbl" sz="quarter" idx="10"/>
          </p:nvPr>
        </p:nvGraphicFramePr>
        <p:xfrm>
          <a:off x="5089525" y="531814"/>
          <a:ext cx="3597276" cy="408222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990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90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90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8037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Heading</a:t>
                      </a:r>
                      <a:r>
                        <a:rPr lang="en-US" sz="1400" baseline="0" dirty="0">
                          <a:solidFill>
                            <a:schemeClr val="tx2"/>
                          </a:solidFill>
                        </a:rPr>
                        <a:t> 1</a:t>
                      </a:r>
                      <a:endParaRPr lang="en-US" sz="1400" b="0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7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Heading</a:t>
                      </a:r>
                      <a:r>
                        <a:rPr lang="en-US" sz="1400" baseline="0" dirty="0">
                          <a:solidFill>
                            <a:schemeClr val="tx2"/>
                          </a:solidFill>
                        </a:rPr>
                        <a:t> 2</a:t>
                      </a:r>
                      <a:endParaRPr lang="en-US" sz="1400" b="0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7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Heading</a:t>
                      </a:r>
                      <a:r>
                        <a:rPr lang="en-US" sz="1400" baseline="0" dirty="0">
                          <a:solidFill>
                            <a:schemeClr val="tx2"/>
                          </a:solidFill>
                        </a:rPr>
                        <a:t> 3</a:t>
                      </a:r>
                      <a:endParaRPr lang="en-US" sz="1400" b="0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0371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100</a:t>
                      </a:r>
                    </a:p>
                  </a:txBody>
                  <a:tcPr anchor="ctr"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7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100</a:t>
                      </a:r>
                    </a:p>
                  </a:txBody>
                  <a:tcPr anchor="ctr"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7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100</a:t>
                      </a:r>
                    </a:p>
                  </a:txBody>
                  <a:tcPr anchor="ctr"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0371">
                <a:tc>
                  <a:txBody>
                    <a:bodyPr/>
                    <a:lstStyle/>
                    <a:p>
                      <a:pPr marL="0" marR="0" indent="0" algn="ctr" defTabSz="6857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100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7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100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7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100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0371">
                <a:tc>
                  <a:txBody>
                    <a:bodyPr/>
                    <a:lstStyle/>
                    <a:p>
                      <a:pPr marL="0" marR="0" indent="0" algn="ctr" defTabSz="6857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100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7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100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7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100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0371">
                <a:tc>
                  <a:txBody>
                    <a:bodyPr/>
                    <a:lstStyle/>
                    <a:p>
                      <a:pPr marL="0" marR="0" indent="0" algn="ctr" defTabSz="6857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100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7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100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7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100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80371">
                <a:tc>
                  <a:txBody>
                    <a:bodyPr/>
                    <a:lstStyle/>
                    <a:p>
                      <a:pPr marL="0" marR="0" indent="0" algn="ctr" defTabSz="6857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100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7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100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7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100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7815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600" spc="-200" dirty="0">
                <a:ea typeface="ＭＳ Ｐゴシック" pitchFamily="34" charset="-128"/>
                <a:cs typeface="CiscoSans" pitchFamily="34" charset="0"/>
              </a:rPr>
              <a:t>Everyone is responsible </a:t>
            </a:r>
            <a:br>
              <a:rPr lang="en-GB" altLang="en-US" sz="3600" spc="-200" dirty="0">
                <a:ea typeface="ＭＳ Ｐゴシック" pitchFamily="34" charset="-128"/>
                <a:cs typeface="CiscoSans" pitchFamily="34" charset="0"/>
              </a:rPr>
            </a:br>
            <a:r>
              <a:rPr lang="en-GB" altLang="en-US" sz="3600" spc="-200" dirty="0">
                <a:ea typeface="ＭＳ Ｐゴシック" pitchFamily="34" charset="-128"/>
                <a:cs typeface="CiscoSans" pitchFamily="34" charset="0"/>
              </a:rPr>
              <a:t>for security</a:t>
            </a:r>
            <a:endParaRPr altLang="en-US" sz="3600" dirty="0">
              <a:ea typeface="ＭＳ Ｐゴシック" pitchFamily="34" charset="-128"/>
              <a:cs typeface="CiscoSans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097463" y="531812"/>
            <a:ext cx="3551237" cy="4059237"/>
          </a:xfrm>
          <a:prstGeom prst="rect">
            <a:avLst/>
          </a:prstGeom>
        </p:spPr>
        <p:txBody>
          <a:bodyPr/>
          <a:lstStyle/>
          <a:p>
            <a:pPr marL="57150" indent="0">
              <a:buNone/>
            </a:pPr>
            <a:r>
              <a:rPr lang="en-US" sz="1800" i="1" dirty="0"/>
              <a:t>Cisco Confidential</a:t>
            </a:r>
            <a:r>
              <a:rPr lang="en-US" sz="1800" dirty="0"/>
              <a:t> is our most common data classification. </a:t>
            </a:r>
          </a:p>
          <a:p>
            <a:pPr marL="57150" indent="0">
              <a:buNone/>
            </a:pPr>
            <a:r>
              <a:rPr lang="en-US" sz="1800" dirty="0"/>
              <a:t>Go to the master page view if you need to change it.</a:t>
            </a:r>
          </a:p>
          <a:p>
            <a:pPr marL="57150" indent="0">
              <a:buNone/>
            </a:pPr>
            <a:r>
              <a:rPr lang="en-US" sz="1800"/>
              <a:t>Visit </a:t>
            </a:r>
            <a:r>
              <a:rPr lang="en-US" sz="1800">
                <a:hlinkClick r:id="rId3"/>
              </a:rPr>
              <a:t>Cisco Classification Central</a:t>
            </a:r>
            <a:r>
              <a:rPr lang="en-US" sz="1800"/>
              <a:t> to learn more.</a:t>
            </a:r>
            <a:endParaRPr lang="en-US" sz="1800" dirty="0"/>
          </a:p>
        </p:txBody>
      </p:sp>
      <p:sp>
        <p:nvSpPr>
          <p:cNvPr id="4" name="Title 6"/>
          <p:cNvSpPr txBox="1">
            <a:spLocks/>
          </p:cNvSpPr>
          <p:nvPr/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684213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3200" b="0" i="0" u="none" kern="1200" dirty="0">
                <a:solidFill>
                  <a:schemeClr val="bg1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  <a:lvl2pPr algn="l" defTabSz="684213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676767"/>
                </a:solidFill>
                <a:latin typeface="Arial" charset="0"/>
                <a:ea typeface="ＭＳ Ｐゴシック" charset="0"/>
              </a:defRPr>
            </a:lvl2pPr>
            <a:lvl3pPr algn="l" defTabSz="684213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676767"/>
                </a:solidFill>
                <a:latin typeface="Arial" charset="0"/>
                <a:ea typeface="ＭＳ Ｐゴシック" charset="0"/>
              </a:defRPr>
            </a:lvl3pPr>
            <a:lvl4pPr algn="l" defTabSz="684213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676767"/>
                </a:solidFill>
                <a:latin typeface="Arial" charset="0"/>
                <a:ea typeface="ＭＳ Ｐゴシック" charset="0"/>
              </a:defRPr>
            </a:lvl4pPr>
            <a:lvl5pPr algn="l" defTabSz="684213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676767"/>
                </a:solidFill>
                <a:latin typeface="Arial" charset="0"/>
                <a:ea typeface="ＭＳ Ｐゴシック" charset="0"/>
              </a:defRPr>
            </a:lvl5pPr>
            <a:lvl6pPr marL="457200" algn="l" defTabSz="684213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676767"/>
                </a:solidFill>
                <a:latin typeface="Arial" charset="0"/>
                <a:ea typeface="ＭＳ Ｐゴシック" charset="0"/>
              </a:defRPr>
            </a:lvl6pPr>
            <a:lvl7pPr marL="914400" algn="l" defTabSz="684213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676767"/>
                </a:solidFill>
                <a:latin typeface="Arial" charset="0"/>
                <a:ea typeface="ＭＳ Ｐゴシック" charset="0"/>
              </a:defRPr>
            </a:lvl7pPr>
            <a:lvl8pPr marL="1371600" algn="l" defTabSz="684213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676767"/>
                </a:solidFill>
                <a:latin typeface="Arial" charset="0"/>
                <a:ea typeface="ＭＳ Ｐゴシック" charset="0"/>
              </a:defRPr>
            </a:lvl8pPr>
            <a:lvl9pPr marL="1828800" algn="l" defTabSz="684213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676767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800" dirty="0">
                <a:solidFill>
                  <a:schemeClr val="tx1"/>
                </a:solidFill>
              </a:rPr>
              <a:t>Please read</a:t>
            </a:r>
          </a:p>
        </p:txBody>
      </p:sp>
    </p:spTree>
    <p:extLst>
      <p:ext uri="{BB962C8B-B14F-4D97-AF65-F5344CB8AC3E}">
        <p14:creationId xmlns:p14="http://schemas.microsoft.com/office/powerpoint/2010/main" val="4219042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Placeholder 7"/>
          <p:cNvGraphicFramePr>
            <a:graphicFrameLocks noGrp="1"/>
          </p:cNvGraphicFramePr>
          <p:nvPr>
            <p:ph type="tbl" sz="quarter" idx="12"/>
          </p:nvPr>
        </p:nvGraphicFramePr>
        <p:xfrm>
          <a:off x="533400" y="1347788"/>
          <a:ext cx="8115300" cy="25958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05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5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05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Heading</a:t>
                      </a:r>
                      <a:r>
                        <a:rPr lang="en-US" sz="1600" baseline="0" dirty="0">
                          <a:solidFill>
                            <a:schemeClr val="tx2"/>
                          </a:solidFill>
                        </a:rPr>
                        <a:t> 1</a:t>
                      </a:r>
                      <a:endParaRPr lang="en-US" sz="1600" b="0" dirty="0">
                        <a:solidFill>
                          <a:schemeClr val="tx2"/>
                        </a:solidFill>
                      </a:endParaRPr>
                    </a:p>
                  </a:txBody>
                  <a:tcPr marL="212136" marR="212136" anchor="ctr">
                    <a:lnB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7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Heading</a:t>
                      </a:r>
                      <a:r>
                        <a:rPr lang="en-US" sz="1600" baseline="0" dirty="0">
                          <a:solidFill>
                            <a:schemeClr val="tx2"/>
                          </a:solidFill>
                        </a:rPr>
                        <a:t> 2</a:t>
                      </a:r>
                      <a:endParaRPr lang="en-US" sz="1600" b="0" dirty="0">
                        <a:solidFill>
                          <a:schemeClr val="tx2"/>
                        </a:solidFill>
                      </a:endParaRPr>
                    </a:p>
                  </a:txBody>
                  <a:tcPr marL="212136" marR="212136" anchor="ctr">
                    <a:lnB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7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Heading</a:t>
                      </a:r>
                      <a:r>
                        <a:rPr lang="en-US" sz="1600" baseline="0" dirty="0">
                          <a:solidFill>
                            <a:schemeClr val="tx2"/>
                          </a:solidFill>
                        </a:rPr>
                        <a:t> 3</a:t>
                      </a:r>
                      <a:endParaRPr lang="en-US" sz="1600" b="0" dirty="0">
                        <a:solidFill>
                          <a:schemeClr val="tx2"/>
                        </a:solidFill>
                      </a:endParaRPr>
                    </a:p>
                  </a:txBody>
                  <a:tcPr marL="212136" marR="212136" anchor="ctr">
                    <a:lnB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100</a:t>
                      </a:r>
                    </a:p>
                  </a:txBody>
                  <a:tcPr marL="212136" marR="212136" anchor="ctr">
                    <a:lnT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7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100</a:t>
                      </a:r>
                    </a:p>
                  </a:txBody>
                  <a:tcPr marL="212136" marR="212136" anchor="ctr">
                    <a:lnT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7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100</a:t>
                      </a:r>
                    </a:p>
                  </a:txBody>
                  <a:tcPr marL="212136" marR="212136" anchor="ctr">
                    <a:lnT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6857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100</a:t>
                      </a:r>
                    </a:p>
                  </a:txBody>
                  <a:tcPr marL="212136" marR="212136" anchor="ctr">
                    <a:lnT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7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100</a:t>
                      </a:r>
                    </a:p>
                  </a:txBody>
                  <a:tcPr marL="212136" marR="212136" anchor="ctr">
                    <a:lnT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7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100</a:t>
                      </a:r>
                    </a:p>
                  </a:txBody>
                  <a:tcPr marL="212136" marR="212136" anchor="ctr">
                    <a:lnT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6857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100</a:t>
                      </a:r>
                    </a:p>
                  </a:txBody>
                  <a:tcPr marL="212136" marR="212136" anchor="ctr">
                    <a:lnT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7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100</a:t>
                      </a:r>
                    </a:p>
                  </a:txBody>
                  <a:tcPr marL="212136" marR="212136" anchor="ctr">
                    <a:lnT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7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100</a:t>
                      </a:r>
                    </a:p>
                  </a:txBody>
                  <a:tcPr marL="212136" marR="212136" anchor="ctr">
                    <a:lnT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6857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100</a:t>
                      </a:r>
                    </a:p>
                  </a:txBody>
                  <a:tcPr marL="212136" marR="212136" anchor="ctr">
                    <a:lnT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7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100</a:t>
                      </a:r>
                    </a:p>
                  </a:txBody>
                  <a:tcPr marL="212136" marR="212136" anchor="ctr">
                    <a:lnT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7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100</a:t>
                      </a:r>
                    </a:p>
                  </a:txBody>
                  <a:tcPr marL="212136" marR="212136" anchor="ctr">
                    <a:lnT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6857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100</a:t>
                      </a:r>
                    </a:p>
                  </a:txBody>
                  <a:tcPr marL="212136" marR="212136" anchor="ctr">
                    <a:lnT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7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100</a:t>
                      </a:r>
                    </a:p>
                  </a:txBody>
                  <a:tcPr marL="212136" marR="212136" anchor="ctr">
                    <a:lnT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7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100</a:t>
                      </a:r>
                    </a:p>
                  </a:txBody>
                  <a:tcPr marL="212136" marR="212136" anchor="ctr">
                    <a:lnT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6857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100</a:t>
                      </a:r>
                    </a:p>
                  </a:txBody>
                  <a:tcPr marL="212136" marR="212136" anchor="ctr">
                    <a:lnT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7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100</a:t>
                      </a:r>
                    </a:p>
                  </a:txBody>
                  <a:tcPr marL="212136" marR="212136" anchor="ctr">
                    <a:lnT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7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100</a:t>
                      </a:r>
                    </a:p>
                  </a:txBody>
                  <a:tcPr marL="212136" marR="212136" anchor="ctr">
                    <a:lnT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Enter source information here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1155723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this layout when pairing words with a picture.</a:t>
            </a:r>
          </a:p>
        </p:txBody>
      </p:sp>
      <p:pic>
        <p:nvPicPr>
          <p:cNvPr id="10" name="Picture Placeholder 9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t="24897"/>
          <a:stretch/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567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this layout when pairing words with a picture.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Use this space to provide details if needed.</a:t>
            </a:r>
          </a:p>
        </p:txBody>
      </p:sp>
      <p:pic>
        <p:nvPicPr>
          <p:cNvPr id="17" name="Picture Placeholder 16"/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3347" r="13347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012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/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1677" b="1677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500063" y="3895662"/>
            <a:ext cx="8139112" cy="556563"/>
          </a:xfrm>
          <a:noFill/>
        </p:spPr>
        <p:txBody>
          <a:bodyPr/>
          <a:lstStyle/>
          <a:p>
            <a:r>
              <a:rPr lang="en-US" dirty="0"/>
              <a:t>Use this space to provide a bit of detail.</a:t>
            </a:r>
          </a:p>
        </p:txBody>
      </p:sp>
    </p:spTree>
    <p:extLst>
      <p:ext uri="{BB962C8B-B14F-4D97-AF65-F5344CB8AC3E}">
        <p14:creationId xmlns:p14="http://schemas.microsoft.com/office/powerpoint/2010/main" val="3378143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287729" y="915409"/>
            <a:ext cx="4726737" cy="2569946"/>
          </a:xfrm>
        </p:spPr>
        <p:txBody>
          <a:bodyPr/>
          <a:lstStyle/>
          <a:p>
            <a:r>
              <a:rPr lang="en-US" dirty="0"/>
              <a:t>Best practices</a:t>
            </a:r>
          </a:p>
        </p:txBody>
      </p:sp>
    </p:spTree>
    <p:extLst>
      <p:ext uri="{BB962C8B-B14F-4D97-AF65-F5344CB8AC3E}">
        <p14:creationId xmlns:p14="http://schemas.microsoft.com/office/powerpoint/2010/main" val="3167750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spc="-30" dirty="0"/>
              <a:t>Use the hero palette colors as much as possible. </a:t>
            </a:r>
          </a:p>
          <a:p>
            <a:pPr marL="0" indent="0">
              <a:buNone/>
            </a:pPr>
            <a:r>
              <a:rPr lang="en-US" sz="2400" spc="-30" dirty="0"/>
              <a:t>Accent colors should only be used to call attention to important details, such as in a chart.</a:t>
            </a:r>
          </a:p>
        </p:txBody>
      </p:sp>
      <p:sp>
        <p:nvSpPr>
          <p:cNvPr id="74" name="Title 73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/>
              <a:t>Color palette</a:t>
            </a:r>
          </a:p>
        </p:txBody>
      </p:sp>
      <p:sp>
        <p:nvSpPr>
          <p:cNvPr id="80" name="Oval 79"/>
          <p:cNvSpPr/>
          <p:nvPr/>
        </p:nvSpPr>
        <p:spPr>
          <a:xfrm>
            <a:off x="5006819" y="900713"/>
            <a:ext cx="717640" cy="71764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5006818" y="1638041"/>
            <a:ext cx="817214" cy="777136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lvl="0"/>
            <a:r>
              <a:rPr lang="en-US" sz="1200" dirty="0">
                <a:latin typeface="+mn-lt"/>
              </a:rPr>
              <a:t>Sky Blue</a:t>
            </a:r>
          </a:p>
          <a:p>
            <a:pPr lvl="0">
              <a:spcBef>
                <a:spcPts val="300"/>
              </a:spcBef>
            </a:pPr>
            <a:r>
              <a:rPr lang="en-US" sz="1000" dirty="0">
                <a:latin typeface="+mn-lt"/>
              </a:rPr>
              <a:t>R  0</a:t>
            </a:r>
          </a:p>
          <a:p>
            <a:pPr lvl="0"/>
            <a:r>
              <a:rPr lang="en-US" sz="1000" dirty="0">
                <a:latin typeface="+mn-lt"/>
              </a:rPr>
              <a:t>G  188</a:t>
            </a:r>
          </a:p>
          <a:p>
            <a:pPr lvl="0"/>
            <a:r>
              <a:rPr lang="en-US" sz="1000" dirty="0">
                <a:latin typeface="+mn-lt"/>
              </a:rPr>
              <a:t>B  235</a:t>
            </a:r>
          </a:p>
        </p:txBody>
      </p:sp>
      <p:sp>
        <p:nvSpPr>
          <p:cNvPr id="81" name="Oval 80"/>
          <p:cNvSpPr/>
          <p:nvPr/>
        </p:nvSpPr>
        <p:spPr>
          <a:xfrm>
            <a:off x="5913408" y="900713"/>
            <a:ext cx="717639" cy="717640"/>
          </a:xfrm>
          <a:prstGeom prst="ellipse">
            <a:avLst/>
          </a:prstGeom>
          <a:solidFill>
            <a:schemeClr val="bg1"/>
          </a:solidFill>
          <a:ln w="3175">
            <a:solidFill>
              <a:schemeClr val="tx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5912263" y="1638041"/>
            <a:ext cx="981414" cy="777136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lvl="0"/>
            <a:r>
              <a:rPr lang="en-US" sz="1200" dirty="0">
                <a:latin typeface="+mn-lt"/>
              </a:rPr>
              <a:t>Midnight Blue</a:t>
            </a:r>
          </a:p>
          <a:p>
            <a:pPr>
              <a:spcBef>
                <a:spcPts val="300"/>
              </a:spcBef>
            </a:pPr>
            <a:r>
              <a:rPr lang="en-US" sz="1000" dirty="0">
                <a:latin typeface="+mn-lt"/>
              </a:rPr>
              <a:t>R  13</a:t>
            </a:r>
          </a:p>
          <a:p>
            <a:r>
              <a:rPr lang="en-US" sz="1000" dirty="0">
                <a:latin typeface="+mn-lt"/>
              </a:rPr>
              <a:t>G  39</a:t>
            </a:r>
          </a:p>
          <a:p>
            <a:r>
              <a:rPr lang="en-US" sz="1000" dirty="0">
                <a:latin typeface="+mn-lt"/>
              </a:rPr>
              <a:t>B  77</a:t>
            </a:r>
          </a:p>
        </p:txBody>
      </p:sp>
      <p:sp>
        <p:nvSpPr>
          <p:cNvPr id="19" name="Oval 18"/>
          <p:cNvSpPr/>
          <p:nvPr/>
        </p:nvSpPr>
        <p:spPr>
          <a:xfrm>
            <a:off x="8054165" y="900713"/>
            <a:ext cx="717639" cy="71764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8155765" y="1638041"/>
            <a:ext cx="717640" cy="777136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 lvl="0"/>
            <a:r>
              <a:rPr lang="en-US" sz="1200" dirty="0">
                <a:latin typeface="+mn-lt"/>
              </a:rPr>
              <a:t>Green</a:t>
            </a:r>
          </a:p>
          <a:p>
            <a:pPr>
              <a:spcBef>
                <a:spcPts val="300"/>
              </a:spcBef>
            </a:pPr>
            <a:r>
              <a:rPr lang="en-US" sz="1000" dirty="0">
                <a:latin typeface="+mn-lt"/>
              </a:rPr>
              <a:t>R  110</a:t>
            </a:r>
          </a:p>
          <a:p>
            <a:pPr lvl="0"/>
            <a:r>
              <a:rPr lang="en-US" sz="1000" dirty="0">
                <a:latin typeface="+mn-lt"/>
              </a:rPr>
              <a:t>G  190</a:t>
            </a:r>
          </a:p>
          <a:p>
            <a:pPr lvl="0"/>
            <a:r>
              <a:rPr lang="en-US" sz="1000" dirty="0">
                <a:latin typeface="+mn-lt"/>
              </a:rPr>
              <a:t>B  74</a:t>
            </a:r>
          </a:p>
        </p:txBody>
      </p:sp>
      <p:sp>
        <p:nvSpPr>
          <p:cNvPr id="25" name="Oval 24"/>
          <p:cNvSpPr/>
          <p:nvPr/>
        </p:nvSpPr>
        <p:spPr>
          <a:xfrm>
            <a:off x="5006819" y="3085071"/>
            <a:ext cx="488709" cy="488709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006818" y="3586179"/>
            <a:ext cx="717641" cy="777136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lvl="0"/>
            <a:r>
              <a:rPr lang="en-US" sz="1200" dirty="0">
                <a:latin typeface="+mn-lt"/>
              </a:rPr>
              <a:t>Orange</a:t>
            </a:r>
          </a:p>
          <a:p>
            <a:pPr>
              <a:spcBef>
                <a:spcPts val="300"/>
              </a:spcBef>
            </a:pPr>
            <a:r>
              <a:rPr lang="en-US" sz="1000" dirty="0">
                <a:latin typeface="+mn-lt"/>
              </a:rPr>
              <a:t>R  251</a:t>
            </a:r>
          </a:p>
          <a:p>
            <a:r>
              <a:rPr lang="en-US" sz="1000" dirty="0">
                <a:latin typeface="+mn-lt"/>
              </a:rPr>
              <a:t>G  171</a:t>
            </a:r>
          </a:p>
          <a:p>
            <a:r>
              <a:rPr lang="en-US" sz="1000" dirty="0">
                <a:latin typeface="+mn-lt"/>
              </a:rPr>
              <a:t>B  24</a:t>
            </a:r>
          </a:p>
        </p:txBody>
      </p:sp>
      <p:sp>
        <p:nvSpPr>
          <p:cNvPr id="28" name="Oval 27"/>
          <p:cNvSpPr/>
          <p:nvPr/>
        </p:nvSpPr>
        <p:spPr>
          <a:xfrm>
            <a:off x="5996767" y="3085071"/>
            <a:ext cx="488708" cy="488709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6046422" y="3574185"/>
            <a:ext cx="718783" cy="777136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lvl="0"/>
            <a:r>
              <a:rPr lang="en-US" sz="1200" dirty="0">
                <a:latin typeface="+mn-lt"/>
              </a:rPr>
              <a:t>Red</a:t>
            </a:r>
          </a:p>
          <a:p>
            <a:pPr lvl="0">
              <a:spcBef>
                <a:spcPts val="300"/>
              </a:spcBef>
            </a:pPr>
            <a:r>
              <a:rPr lang="en-US" sz="1000" dirty="0">
                <a:latin typeface="+mn-lt"/>
              </a:rPr>
              <a:t>R  227</a:t>
            </a:r>
          </a:p>
          <a:p>
            <a:pPr lvl="0"/>
            <a:r>
              <a:rPr lang="en-US" sz="1000" dirty="0">
                <a:latin typeface="+mn-lt"/>
              </a:rPr>
              <a:t>G  36</a:t>
            </a:r>
          </a:p>
          <a:p>
            <a:pPr lvl="0"/>
            <a:r>
              <a:rPr lang="en-US" sz="1000" dirty="0">
                <a:latin typeface="+mn-lt"/>
              </a:rPr>
              <a:t>B  27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912477" y="465043"/>
            <a:ext cx="5181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n-lt"/>
              </a:rPr>
              <a:t>Hero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912477" y="2647500"/>
            <a:ext cx="6704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n-lt"/>
              </a:rPr>
              <a:t>Accent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5006818" y="2932178"/>
            <a:ext cx="170758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val 31"/>
          <p:cNvSpPr/>
          <p:nvPr/>
        </p:nvSpPr>
        <p:spPr>
          <a:xfrm>
            <a:off x="7212734" y="3085071"/>
            <a:ext cx="488709" cy="488709"/>
          </a:xfrm>
          <a:prstGeom prst="ellipse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lang="en-US" kern="0" dirty="0">
              <a:solidFill>
                <a:srgbClr val="FFFFFF"/>
              </a:solidFill>
              <a:latin typeface="CiscoSansTT ExtraLigh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7212733" y="3586179"/>
            <a:ext cx="913922" cy="900246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lvl="0"/>
            <a:r>
              <a:rPr lang="en-US" sz="1200" dirty="0">
                <a:latin typeface="+mn-lt"/>
              </a:rPr>
              <a:t>Cisco Blue** </a:t>
            </a:r>
            <a:r>
              <a:rPr lang="en-US" sz="800" dirty="0">
                <a:latin typeface="+mn-lt"/>
              </a:rPr>
              <a:t>(Tint)</a:t>
            </a:r>
          </a:p>
          <a:p>
            <a:pPr>
              <a:spcBef>
                <a:spcPts val="300"/>
              </a:spcBef>
            </a:pPr>
            <a:r>
              <a:rPr lang="en-US" sz="1000" dirty="0">
                <a:latin typeface="+mn-lt"/>
              </a:rPr>
              <a:t>R  180</a:t>
            </a:r>
          </a:p>
          <a:p>
            <a:r>
              <a:rPr lang="en-US" sz="1000" dirty="0">
                <a:latin typeface="+mn-lt"/>
              </a:rPr>
              <a:t>G  226</a:t>
            </a:r>
          </a:p>
          <a:p>
            <a:r>
              <a:rPr lang="en-US" sz="1000" dirty="0">
                <a:latin typeface="+mn-lt"/>
              </a:rPr>
              <a:t>B  246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971385" y="2647500"/>
            <a:ext cx="9396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n-lt"/>
              </a:rPr>
              <a:t>Exceptions</a:t>
            </a:r>
          </a:p>
        </p:txBody>
      </p:sp>
      <p:cxnSp>
        <p:nvCxnSpPr>
          <p:cNvPr id="38" name="Straight Connector 37"/>
          <p:cNvCxnSpPr>
            <a:cxnSpLocks/>
          </p:cNvCxnSpPr>
          <p:nvPr/>
        </p:nvCxnSpPr>
        <p:spPr>
          <a:xfrm>
            <a:off x="6969877" y="2932178"/>
            <a:ext cx="1113705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/>
          <p:cNvSpPr/>
          <p:nvPr/>
        </p:nvSpPr>
        <p:spPr>
          <a:xfrm>
            <a:off x="5006819" y="4592019"/>
            <a:ext cx="4083841" cy="307777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lvl="0"/>
            <a:r>
              <a:rPr lang="en-US" sz="700" dirty="0">
                <a:latin typeface="+mn-lt"/>
              </a:rPr>
              <a:t>   *used in the default template only for text and charts</a:t>
            </a:r>
          </a:p>
          <a:p>
            <a:pPr lvl="0"/>
            <a:r>
              <a:rPr lang="en-US" sz="700" dirty="0">
                <a:latin typeface="+mn-lt"/>
              </a:rPr>
              <a:t>** used in the dark template only for charts</a:t>
            </a:r>
            <a:endParaRPr lang="en-US" sz="400" dirty="0">
              <a:latin typeface="+mn-lt"/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EE74CDC0-E126-8E4C-B50D-ADB23554C36C}"/>
              </a:ext>
            </a:extLst>
          </p:cNvPr>
          <p:cNvCxnSpPr/>
          <p:nvPr/>
        </p:nvCxnSpPr>
        <p:spPr>
          <a:xfrm>
            <a:off x="5006818" y="737618"/>
            <a:ext cx="170758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9517DC9F-7785-2542-ABF0-C1A688AEACC5}"/>
              </a:ext>
            </a:extLst>
          </p:cNvPr>
          <p:cNvSpPr txBox="1"/>
          <p:nvPr/>
        </p:nvSpPr>
        <p:spPr>
          <a:xfrm>
            <a:off x="6969877" y="465043"/>
            <a:ext cx="976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n-lt"/>
              </a:rPr>
              <a:t>Secondary 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5E00D18C-6D1C-AA4D-A8D2-35B62EED336A}"/>
              </a:ext>
            </a:extLst>
          </p:cNvPr>
          <p:cNvCxnSpPr/>
          <p:nvPr/>
        </p:nvCxnSpPr>
        <p:spPr>
          <a:xfrm>
            <a:off x="7064218" y="737618"/>
            <a:ext cx="170758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val 39">
            <a:extLst>
              <a:ext uri="{FF2B5EF4-FFF2-40B4-BE49-F238E27FC236}">
                <a16:creationId xmlns:a16="http://schemas.microsoft.com/office/drawing/2014/main" id="{D9F87A0B-078C-FE43-ABB6-528D84EE40E8}"/>
              </a:ext>
            </a:extLst>
          </p:cNvPr>
          <p:cNvSpPr/>
          <p:nvPr/>
        </p:nvSpPr>
        <p:spPr>
          <a:xfrm>
            <a:off x="7102128" y="900713"/>
            <a:ext cx="717639" cy="717640"/>
          </a:xfrm>
          <a:prstGeom prst="ellipse">
            <a:avLst/>
          </a:prstGeom>
          <a:solidFill>
            <a:srgbClr val="1E4471"/>
          </a:solidFill>
          <a:ln w="3175" cap="flat" cmpd="sng" algn="ctr">
            <a:solidFill>
              <a:srgbClr val="282828">
                <a:lumMod val="8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lang="en-US" kern="0" dirty="0">
              <a:solidFill>
                <a:srgbClr val="282828"/>
              </a:solidFill>
              <a:latin typeface="CiscoSansTT ExtraLight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45053A6B-27F8-AF4D-A6E2-C1A7CFB82B70}"/>
              </a:ext>
            </a:extLst>
          </p:cNvPr>
          <p:cNvSpPr/>
          <p:nvPr/>
        </p:nvSpPr>
        <p:spPr>
          <a:xfrm>
            <a:off x="7123843" y="1638041"/>
            <a:ext cx="930322" cy="777136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lvl="0"/>
            <a:r>
              <a:rPr lang="en-US" sz="1200" dirty="0">
                <a:latin typeface="+mn-lt"/>
              </a:rPr>
              <a:t>Ocean Blue</a:t>
            </a:r>
            <a:r>
              <a:rPr lang="en-US" sz="1200" dirty="0"/>
              <a:t>*</a:t>
            </a:r>
            <a:endParaRPr lang="en-US" sz="1200" dirty="0">
              <a:latin typeface="+mn-lt"/>
            </a:endParaRPr>
          </a:p>
          <a:p>
            <a:pPr>
              <a:spcBef>
                <a:spcPts val="300"/>
              </a:spcBef>
            </a:pPr>
            <a:r>
              <a:rPr lang="en-US" sz="1000" dirty="0">
                <a:latin typeface="+mn-lt"/>
              </a:rPr>
              <a:t>R  30</a:t>
            </a:r>
          </a:p>
          <a:p>
            <a:r>
              <a:rPr lang="en-US" sz="1000" dirty="0">
                <a:latin typeface="+mn-lt"/>
              </a:rPr>
              <a:t>G  68</a:t>
            </a:r>
          </a:p>
          <a:p>
            <a:r>
              <a:rPr lang="en-US" sz="1000" dirty="0">
                <a:latin typeface="+mn-lt"/>
              </a:rPr>
              <a:t>B  113</a:t>
            </a:r>
          </a:p>
        </p:txBody>
      </p:sp>
    </p:spTree>
    <p:extLst>
      <p:ext uri="{BB962C8B-B14F-4D97-AF65-F5344CB8AC3E}">
        <p14:creationId xmlns:p14="http://schemas.microsoft.com/office/powerpoint/2010/main" val="2439068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AA00A99B-FA82-474C-8282-59A3FB9DCB2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4691" t="15408" r="13333" b="64850"/>
          <a:stretch/>
        </p:blipFill>
        <p:spPr>
          <a:xfrm>
            <a:off x="4818814" y="2829665"/>
            <a:ext cx="1673425" cy="172428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Only use the themes provided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4883" y="1807950"/>
            <a:ext cx="3840480" cy="100584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dirty="0">
                <a:latin typeface="+mn-lt"/>
              </a:rPr>
              <a:t>Theme fonts</a:t>
            </a:r>
          </a:p>
          <a:p>
            <a:pPr>
              <a:spcBef>
                <a:spcPts val="600"/>
              </a:spcBef>
            </a:pPr>
            <a:r>
              <a:rPr lang="en-US" sz="1000" dirty="0">
                <a:latin typeface="+mn-lt"/>
              </a:rPr>
              <a:t>PowerPoint provides two theme fonts – for headings and body. </a:t>
            </a:r>
            <a:br>
              <a:rPr lang="en-US" sz="1000" dirty="0">
                <a:latin typeface="+mn-lt"/>
              </a:rPr>
            </a:br>
            <a:r>
              <a:rPr lang="en-US" sz="1000" dirty="0">
                <a:latin typeface="+mn-lt"/>
              </a:rPr>
              <a:t>They are found at the top of the font menu.</a:t>
            </a:r>
          </a:p>
          <a:p>
            <a:pPr>
              <a:spcBef>
                <a:spcPts val="600"/>
              </a:spcBef>
            </a:pPr>
            <a:r>
              <a:rPr lang="en-US" sz="1000" dirty="0">
                <a:latin typeface="+mn-lt"/>
              </a:rPr>
              <a:t>Do not select fonts from the “All Fonts” section of the list.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22414" y="1807950"/>
            <a:ext cx="3864385" cy="98488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dirty="0">
                <a:latin typeface="+mn-lt"/>
              </a:rPr>
              <a:t>Theme colors</a:t>
            </a:r>
          </a:p>
          <a:p>
            <a:pPr>
              <a:spcBef>
                <a:spcPts val="600"/>
              </a:spcBef>
            </a:pPr>
            <a:r>
              <a:rPr lang="en-US" sz="1000" dirty="0">
                <a:latin typeface="+mn-lt"/>
              </a:rPr>
              <a:t>Our brand colors are included in the theme color section. </a:t>
            </a:r>
            <a:br>
              <a:rPr lang="en-US" sz="1000" dirty="0">
                <a:latin typeface="+mn-lt"/>
              </a:rPr>
            </a:br>
            <a:r>
              <a:rPr lang="en-US" sz="1000" dirty="0">
                <a:latin typeface="+mn-lt"/>
              </a:rPr>
              <a:t>Use only these colors and associated tints/shadows. </a:t>
            </a:r>
          </a:p>
          <a:p>
            <a:pPr>
              <a:spcBef>
                <a:spcPts val="600"/>
              </a:spcBef>
            </a:pPr>
            <a:r>
              <a:rPr lang="en-US" sz="1000" dirty="0">
                <a:latin typeface="+mn-lt"/>
              </a:rPr>
              <a:t>Do not use Standard Colors or create custom colors.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2515" y="1150974"/>
            <a:ext cx="82109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+mn-lt"/>
              </a:rPr>
              <a:t>Always use the template themes. It ensures consistency and reduces editing time when </a:t>
            </a:r>
            <a:br>
              <a:rPr lang="en-US" sz="1400" dirty="0">
                <a:latin typeface="+mn-lt"/>
              </a:rPr>
            </a:br>
            <a:r>
              <a:rPr lang="en-US" sz="1400" dirty="0">
                <a:latin typeface="+mn-lt"/>
              </a:rPr>
              <a:t>you share content between presentations.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719255D-9B3C-C143-8995-1A449AE9113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008" t="15407" r="56051" b="65503"/>
          <a:stretch/>
        </p:blipFill>
        <p:spPr>
          <a:xfrm>
            <a:off x="548640" y="2847370"/>
            <a:ext cx="2634786" cy="150111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59009" y="3291840"/>
            <a:ext cx="2614047" cy="619760"/>
          </a:xfrm>
          <a:prstGeom prst="rect">
            <a:avLst/>
          </a:prstGeom>
          <a:solidFill>
            <a:schemeClr val="accent1">
              <a:alpha val="27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BA9C194-FE40-CA4A-AA1F-8265774CAE57}"/>
              </a:ext>
            </a:extLst>
          </p:cNvPr>
          <p:cNvSpPr/>
          <p:nvPr/>
        </p:nvSpPr>
        <p:spPr>
          <a:xfrm>
            <a:off x="4810998" y="3390900"/>
            <a:ext cx="1681241" cy="464820"/>
          </a:xfrm>
          <a:prstGeom prst="rect">
            <a:avLst/>
          </a:prstGeom>
          <a:solidFill>
            <a:schemeClr val="accent1">
              <a:alpha val="27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98FF792-1414-3F43-87BB-6A2F2C1E7968}"/>
              </a:ext>
            </a:extLst>
          </p:cNvPr>
          <p:cNvSpPr/>
          <p:nvPr/>
        </p:nvSpPr>
        <p:spPr>
          <a:xfrm>
            <a:off x="4818619" y="2903220"/>
            <a:ext cx="801067" cy="213360"/>
          </a:xfrm>
          <a:prstGeom prst="rect">
            <a:avLst/>
          </a:prstGeom>
          <a:solidFill>
            <a:schemeClr val="accent1">
              <a:alpha val="27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989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>
            <a:spLocks noGrp="1"/>
          </p:cNvSpPr>
          <p:nvPr>
            <p:ph type="title" idx="4294967295"/>
          </p:nvPr>
        </p:nvSpPr>
        <p:spPr>
          <a:xfrm>
            <a:off x="428367" y="1657350"/>
            <a:ext cx="3827463" cy="1828800"/>
          </a:xfrm>
        </p:spPr>
        <p:txBody>
          <a:bodyPr/>
          <a:lstStyle/>
          <a:p>
            <a:r>
              <a:rPr lang="en-GB" altLang="en-US" spc="-200" dirty="0">
                <a:solidFill>
                  <a:schemeClr val="tx1"/>
                </a:solidFill>
                <a:ea typeface="ＭＳ Ｐゴシック" pitchFamily="34" charset="-128"/>
                <a:cs typeface="CiscoSans" pitchFamily="34" charset="0"/>
              </a:rPr>
              <a:t>Seven</a:t>
            </a:r>
            <a:r>
              <a:rPr altLang="en-US" spc="-200" dirty="0">
                <a:solidFill>
                  <a:schemeClr val="tx1"/>
                </a:solidFill>
                <a:ea typeface="ＭＳ Ｐゴシック" pitchFamily="34" charset="-128"/>
                <a:cs typeface="CiscoSans" pitchFamily="34" charset="0"/>
              </a:rPr>
              <a:t> </a:t>
            </a:r>
            <a:r>
              <a:rPr altLang="en-US" dirty="0">
                <a:solidFill>
                  <a:schemeClr val="tx1"/>
                </a:solidFill>
                <a:ea typeface="ＭＳ Ｐゴシック" pitchFamily="34" charset="-128"/>
                <a:cs typeface="CiscoSans" pitchFamily="34" charset="0"/>
              </a:rPr>
              <a:t>tips for better presentations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5592763" y="531813"/>
            <a:ext cx="3551237" cy="3475037"/>
          </a:xfrm>
          <a:prstGeom prst="rect">
            <a:avLst/>
          </a:prstGeom>
        </p:spPr>
        <p:txBody>
          <a:bodyPr/>
          <a:lstStyle/>
          <a:p>
            <a:pPr marL="350838" indent="-293688">
              <a:spcBef>
                <a:spcPts val="1113"/>
              </a:spcBef>
              <a:buClrTx/>
              <a:buFont typeface="Arial" charset="0"/>
              <a:buAutoNum type="arabicPeriod"/>
              <a:defRPr/>
            </a:pPr>
            <a:r>
              <a:rPr sz="1600" spc="-30" dirty="0"/>
              <a:t>Tell a story—make them care</a:t>
            </a:r>
          </a:p>
          <a:p>
            <a:pPr marL="350838" indent="-293688">
              <a:spcBef>
                <a:spcPts val="1113"/>
              </a:spcBef>
              <a:buClrTx/>
              <a:buFont typeface="Arial" charset="0"/>
              <a:buAutoNum type="arabicPeriod"/>
              <a:defRPr/>
            </a:pPr>
            <a:r>
              <a:rPr sz="1600" dirty="0"/>
              <a:t>Start with what’s most important to them</a:t>
            </a:r>
          </a:p>
          <a:p>
            <a:pPr marL="350838" indent="-293688">
              <a:spcBef>
                <a:spcPts val="1113"/>
              </a:spcBef>
              <a:buClrTx/>
              <a:buFont typeface="Arial" charset="0"/>
              <a:buAutoNum type="arabicPeriod"/>
              <a:defRPr/>
            </a:pPr>
            <a:r>
              <a:rPr sz="1600" dirty="0"/>
              <a:t>Keep it simple, and short</a:t>
            </a:r>
          </a:p>
          <a:p>
            <a:pPr marL="350838" indent="-293688">
              <a:spcBef>
                <a:spcPts val="513"/>
              </a:spcBef>
              <a:buClrTx/>
              <a:buFont typeface="Arial" charset="0"/>
              <a:buAutoNum type="arabicPeriod"/>
              <a:defRPr/>
            </a:pPr>
            <a:r>
              <a:rPr sz="1600" dirty="0"/>
              <a:t>Use more slides with less on them</a:t>
            </a:r>
            <a:r>
              <a:rPr lang="en-GB" sz="1600" dirty="0"/>
              <a:t>,</a:t>
            </a:r>
            <a:r>
              <a:rPr sz="1600" dirty="0"/>
              <a:t> a</a:t>
            </a:r>
            <a:r>
              <a:rPr lang="en-US" sz="1600" dirty="0"/>
              <a:t>nd cut any slides that</a:t>
            </a:r>
            <a:br>
              <a:rPr lang="en-US" sz="1600" dirty="0"/>
            </a:br>
            <a:r>
              <a:rPr lang="en-US" sz="1600" dirty="0"/>
              <a:t>you can</a:t>
            </a:r>
            <a:endParaRPr sz="1600" dirty="0"/>
          </a:p>
          <a:p>
            <a:pPr marL="350838" indent="-293688">
              <a:spcBef>
                <a:spcPts val="1113"/>
              </a:spcBef>
              <a:buClrTx/>
              <a:buFont typeface="Arial" charset="0"/>
              <a:buAutoNum type="arabicPeriod"/>
              <a:defRPr/>
            </a:pPr>
            <a:r>
              <a:rPr sz="1600" dirty="0"/>
              <a:t>Use clear, natural language</a:t>
            </a:r>
          </a:p>
          <a:p>
            <a:pPr marL="346075" indent="-288925">
              <a:spcBef>
                <a:spcPts val="1113"/>
              </a:spcBef>
              <a:buClrTx/>
              <a:buFont typeface="Arial" charset="0"/>
              <a:buAutoNum type="arabicPeriod" startAt="6"/>
              <a:defRPr/>
            </a:pPr>
            <a:r>
              <a:rPr lang="en-US" sz="1600" dirty="0"/>
              <a:t>Make it a conversation and leave time to listen</a:t>
            </a:r>
          </a:p>
          <a:p>
            <a:pPr marL="346075" indent="-288925">
              <a:spcBef>
                <a:spcPts val="1113"/>
              </a:spcBef>
              <a:buClrTx/>
              <a:buFont typeface="Arial" charset="0"/>
              <a:buAutoNum type="arabicPeriod" startAt="6"/>
              <a:defRPr/>
            </a:pPr>
            <a:r>
              <a:rPr lang="en-US" sz="1600" dirty="0"/>
              <a:t>Tell them what to do next—get them to act</a:t>
            </a:r>
          </a:p>
        </p:txBody>
      </p:sp>
    </p:spTree>
    <p:extLst>
      <p:ext uri="{BB962C8B-B14F-4D97-AF65-F5344CB8AC3E}">
        <p14:creationId xmlns:p14="http://schemas.microsoft.com/office/powerpoint/2010/main" val="734077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3505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Please read</a:t>
            </a:r>
          </a:p>
        </p:txBody>
      </p:sp>
      <p:graphicFrame>
        <p:nvGraphicFramePr>
          <p:cNvPr id="1050627" name="Group 3"/>
          <p:cNvGraphicFramePr>
            <a:graphicFrameLocks noGrp="1"/>
          </p:cNvGraphicFramePr>
          <p:nvPr>
            <p:ph type="chart" sz="quarter" idx="4294967295"/>
            <p:extLst>
              <p:ext uri="{D42A27DB-BD31-4B8C-83A1-F6EECF244321}">
                <p14:modId xmlns:p14="http://schemas.microsoft.com/office/powerpoint/2010/main" val="73208442"/>
              </p:ext>
            </p:extLst>
          </p:nvPr>
        </p:nvGraphicFramePr>
        <p:xfrm>
          <a:off x="496831" y="1106489"/>
          <a:ext cx="8151869" cy="3577541"/>
        </p:xfrm>
        <a:graphic>
          <a:graphicData uri="http://schemas.openxmlformats.org/drawingml/2006/table">
            <a:tbl>
              <a:tblPr/>
              <a:tblGrid>
                <a:gridCol w="38826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692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6330">
                <a:tc>
                  <a:txBody>
                    <a:bodyPr/>
                    <a:lstStyle/>
                    <a:p>
                      <a:pPr marL="0" marR="0" lvl="0" indent="0" algn="l" defTabSz="814388" rtl="0" eaLnBrk="1" fontAlgn="base" latinLnBrk="0" hangingPunct="1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ＭＳ Ｐゴシック" pitchFamily="34" charset="-128"/>
                        </a:rPr>
                        <a:t>Classification</a:t>
                      </a:r>
                    </a:p>
                  </a:txBody>
                  <a:tcPr marL="83172" marR="83172" marB="27431" anchor="ctr" horzOverflow="overflow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114300" marR="0" lvl="0" indent="0" algn="l" defTabSz="814388" rtl="0" eaLnBrk="1" fontAlgn="base" latinLnBrk="0" hangingPunct="1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ＭＳ Ｐゴシック" pitchFamily="34" charset="-128"/>
                        </a:rPr>
                        <a:t>Examples</a:t>
                      </a:r>
                    </a:p>
                  </a:txBody>
                  <a:tcPr marL="83172" marR="83172" marB="27431" anchor="ctr" horzOverflow="overflow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36283">
                <a:tc>
                  <a:txBody>
                    <a:bodyPr/>
                    <a:lstStyle/>
                    <a:p>
                      <a:pPr marL="0" marR="0" lvl="0" indent="0" algn="l" defTabSz="814388" rtl="0" eaLnBrk="1" fontAlgn="base" latinLnBrk="0" hangingPunct="1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+mj-lt"/>
                          <a:ea typeface="ＭＳ Ｐゴシック" pitchFamily="34" charset="-128"/>
                        </a:rPr>
                        <a:t>Cisco Public </a:t>
                      </a:r>
                      <a:b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j-lt"/>
                          <a:ea typeface="ＭＳ Ｐゴシック" pitchFamily="34" charset="-128"/>
                        </a:rPr>
                      </a:br>
                      <a:r>
                        <a:rPr kumimoji="0" 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Ｐゴシック" pitchFamily="34" charset="-128"/>
                        </a:rPr>
                        <a:t>Data is non-sensitive data that is copyright/</a:t>
                      </a:r>
                      <a:br>
                        <a:rPr kumimoji="0" 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Ｐゴシック" pitchFamily="34" charset="-128"/>
                        </a:rPr>
                      </a:br>
                      <a:r>
                        <a:rPr kumimoji="0" 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Ｐゴシック" pitchFamily="34" charset="-128"/>
                        </a:rPr>
                        <a:t>trademark protected. 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ＭＳ Ｐゴシック" pitchFamily="34" charset="-128"/>
                      </a:endParaRPr>
                    </a:p>
                  </a:txBody>
                  <a:tcPr marL="82998" marR="82998" marT="91440" marB="30794" horzOverflow="overflow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1600" marR="0" lvl="0" indent="0" algn="l" defTabSz="814388" rtl="0" eaLnBrk="1" fontAlgn="base" latinLnBrk="0" hangingPunct="1">
                        <a:lnSpc>
                          <a:spcPct val="9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1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pitchFamily="34" charset="-128"/>
                          <a:cs typeface="+mn-cs"/>
                        </a:rPr>
                        <a:t>Including, but not limited to:</a:t>
                      </a:r>
                      <a:endParaRPr kumimoji="0" lang="en-US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itchFamily="34" charset="-128"/>
                        <a:cs typeface="+mn-cs"/>
                      </a:endParaRPr>
                    </a:p>
                    <a:p>
                      <a:pPr marL="174625" marR="0" lvl="0" indent="-73025" algn="l" defTabSz="814388" rtl="0" eaLnBrk="1" fontAlgn="base" latinLnBrk="0" hangingPunct="1">
                        <a:lnSpc>
                          <a:spcPct val="9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altLang="zh-CN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pitchFamily="34" charset="-128"/>
                          <a:cs typeface="+mn-cs"/>
                        </a:rPr>
                        <a:t>Products and services data sheets, specifications benefits</a:t>
                      </a:r>
                    </a:p>
                    <a:p>
                      <a:pPr marL="174625" marR="0" lvl="0" indent="-73025" algn="l" defTabSz="814388" rtl="0" eaLnBrk="1" fontAlgn="base" latinLnBrk="0" hangingPunct="1">
                        <a:lnSpc>
                          <a:spcPct val="9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pitchFamily="34" charset="-128"/>
                          <a:cs typeface="+mn-cs"/>
                        </a:rPr>
                        <a:t>Financial information such as quarterly earning reports</a:t>
                      </a:r>
                      <a:endParaRPr kumimoji="0" lang="en-US" sz="105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itchFamily="34" charset="-128"/>
                        <a:cs typeface="+mn-cs"/>
                      </a:endParaRPr>
                    </a:p>
                  </a:txBody>
                  <a:tcPr marL="82998" marR="82998" marT="91440" marB="30794" horzOverflow="overflow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6283">
                <a:tc>
                  <a:txBody>
                    <a:bodyPr/>
                    <a:lstStyle/>
                    <a:p>
                      <a:pPr marL="0" marR="0" lvl="0" indent="0" algn="l" defTabSz="814388" rtl="0" eaLnBrk="1" fontAlgn="base" latinLnBrk="0" hangingPunct="1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j-lt"/>
                          <a:ea typeface="ＭＳ Ｐゴシック" pitchFamily="34" charset="-128"/>
                          <a:cs typeface="+mn-cs"/>
                        </a:rPr>
                        <a:t>Cisco Confidential</a:t>
                      </a:r>
                      <a:b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j-lt"/>
                          <a:ea typeface="ＭＳ Ｐゴシック" pitchFamily="34" charset="-128"/>
                          <a:cs typeface="+mn-cs"/>
                        </a:rPr>
                      </a:br>
                      <a:r>
                        <a:rPr kumimoji="0" lang="en-US" sz="105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Ｐゴシック" pitchFamily="34" charset="-128"/>
                          <a:cs typeface="+mn-cs"/>
                        </a:rPr>
                        <a:t>Data is private or proprietary information that is protected from disclosure to the public domain.</a:t>
                      </a:r>
                    </a:p>
                  </a:txBody>
                  <a:tcPr marL="82998" marR="82998" marT="91440" marB="30794" horzOverflow="overflow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1600" marR="0" lvl="0" indent="0" algn="l" defTabSz="814388" rtl="0" eaLnBrk="1" fontAlgn="base" latinLnBrk="0" hangingPunct="1">
                        <a:lnSpc>
                          <a:spcPct val="9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ＭＳ Ｐゴシック" pitchFamily="34" charset="-128"/>
                          <a:cs typeface="+mn-cs"/>
                        </a:rPr>
                        <a:t>Including, but not limited to: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ＭＳ Ｐゴシック" pitchFamily="34" charset="-128"/>
                        <a:cs typeface="+mn-cs"/>
                      </a:endParaRPr>
                    </a:p>
                    <a:p>
                      <a:pPr marL="174625" marR="0" lvl="0" indent="-73025" algn="l" defTabSz="814388" rtl="0" eaLnBrk="1" fontAlgn="base" latinLnBrk="0" hangingPunct="1">
                        <a:lnSpc>
                          <a:spcPct val="9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pt-BR" sz="10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pitchFamily="34" charset="-128"/>
                          <a:cs typeface="+mn-cs"/>
                        </a:rPr>
                        <a:t>Process/business/technology information</a:t>
                      </a:r>
                    </a:p>
                    <a:p>
                      <a:pPr marL="174625" marR="0" lvl="0" indent="-73025" algn="l" defTabSz="814388" rtl="0" eaLnBrk="1" fontAlgn="base" latinLnBrk="0" hangingPunct="1">
                        <a:lnSpc>
                          <a:spcPct val="9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pt-BR" sz="10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pitchFamily="34" charset="-128"/>
                          <a:cs typeface="+mn-cs"/>
                        </a:rPr>
                        <a:t>Sales/commerce information like contract, invoice, etc.</a:t>
                      </a:r>
                    </a:p>
                  </a:txBody>
                  <a:tcPr marL="82998" marR="82998" marT="91440" marB="30794" horzOverflow="overflow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6283">
                <a:tc>
                  <a:txBody>
                    <a:bodyPr/>
                    <a:lstStyle/>
                    <a:p>
                      <a:pPr marL="0" marR="0" lvl="0" indent="0" algn="l" defTabSz="814388" rtl="0" eaLnBrk="1" fontAlgn="base" latinLnBrk="0" hangingPunct="1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j-lt"/>
                          <a:ea typeface="ＭＳ Ｐゴシック" pitchFamily="34" charset="-128"/>
                          <a:cs typeface="+mn-cs"/>
                        </a:rPr>
                        <a:t>Cisco Highly Confidential</a:t>
                      </a:r>
                      <a:b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latin typeface="+mj-lt"/>
                          <a:ea typeface="ＭＳ Ｐゴシック" pitchFamily="34" charset="-128"/>
                          <a:cs typeface="+mn-cs"/>
                        </a:rPr>
                      </a:br>
                      <a:r>
                        <a:rPr kumimoji="0" lang="en-US" sz="105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Ｐゴシック" pitchFamily="34" charset="-128"/>
                          <a:cs typeface="+mn-cs"/>
                        </a:rPr>
                        <a:t>Data is highly sensitive information that is critical to Cisco’s ongoing operations.</a:t>
                      </a:r>
                    </a:p>
                  </a:txBody>
                  <a:tcPr marL="82998" marR="82998" marT="91440" marB="30794" horzOverflow="overflow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1600" marR="0" lvl="0" indent="0" algn="l" defTabSz="814388" rtl="0" eaLnBrk="1" fontAlgn="base" latinLnBrk="0" hangingPunct="1">
                        <a:lnSpc>
                          <a:spcPct val="9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ＭＳ Ｐゴシック" pitchFamily="34" charset="-128"/>
                          <a:cs typeface="+mn-cs"/>
                        </a:rPr>
                        <a:t>Including, but not limited to: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ＭＳ Ｐゴシック" pitchFamily="34" charset="-128"/>
                        <a:cs typeface="+mn-cs"/>
                      </a:endParaRPr>
                    </a:p>
                    <a:p>
                      <a:pPr marL="174625" marR="0" lvl="0" indent="-73025" algn="l" defTabSz="814388" rtl="0" eaLnBrk="1" fontAlgn="base" latinLnBrk="0" hangingPunct="1">
                        <a:lnSpc>
                          <a:spcPct val="9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0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pitchFamily="34" charset="-128"/>
                          <a:cs typeface="+mn-cs"/>
                        </a:rPr>
                        <a:t>Business/marketing strategy and product/marketing/offering forecasts, discounts</a:t>
                      </a:r>
                    </a:p>
                    <a:p>
                      <a:pPr marL="174625" marR="0" lvl="0" indent="-73025" algn="l" defTabSz="814388" rtl="0" eaLnBrk="1" fontAlgn="base" latinLnBrk="0" hangingPunct="1">
                        <a:lnSpc>
                          <a:spcPct val="9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0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pitchFamily="34" charset="-128"/>
                          <a:cs typeface="+mn-cs"/>
                        </a:rPr>
                        <a:t>Customer-specific online information, such as IP</a:t>
                      </a:r>
                      <a:r>
                        <a:rPr kumimoji="0" lang="en-US" altLang="zh-CN" sz="10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pitchFamily="34" charset="-128"/>
                          <a:cs typeface="+mn-cs"/>
                        </a:rPr>
                        <a:t>/Mac</a:t>
                      </a:r>
                      <a:r>
                        <a:rPr kumimoji="0" lang="en-US" sz="10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pitchFamily="34" charset="-128"/>
                          <a:cs typeface="+mn-cs"/>
                        </a:rPr>
                        <a:t> address</a:t>
                      </a:r>
                    </a:p>
                  </a:txBody>
                  <a:tcPr marL="82998" marR="82998" marT="91440" marB="30794" horzOverflow="overflow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36283">
                <a:tc>
                  <a:txBody>
                    <a:bodyPr/>
                    <a:lstStyle/>
                    <a:p>
                      <a:pPr marL="0" marR="0" lvl="0" indent="0" algn="l" defTabSz="814388" rtl="0" eaLnBrk="1" fontAlgn="base" latinLnBrk="0" hangingPunct="1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+mj-lt"/>
                          <a:ea typeface="ＭＳ Ｐゴシック" pitchFamily="34" charset="-128"/>
                          <a:cs typeface="+mn-cs"/>
                        </a:rPr>
                        <a:t>Cisco Restricted</a:t>
                      </a:r>
                      <a:b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latin typeface="+mj-lt"/>
                          <a:ea typeface="ＭＳ Ｐゴシック" pitchFamily="34" charset="-128"/>
                          <a:cs typeface="+mn-cs"/>
                        </a:rPr>
                      </a:br>
                      <a:r>
                        <a:rPr kumimoji="0" lang="en-US" sz="105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Ｐゴシック" pitchFamily="34" charset="-128"/>
                          <a:cs typeface="+mn-cs"/>
                        </a:rPr>
                        <a:t>Data is the most sensitive data, having the highest degree of restricted access and security protection.</a:t>
                      </a:r>
                    </a:p>
                  </a:txBody>
                  <a:tcPr marL="82998" marR="82998" marT="91440" marB="30794" horzOverflow="overflow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1600" marR="0" lvl="0" indent="0" algn="l" defTabSz="814388" rtl="0" eaLnBrk="1" fontAlgn="base" latinLnBrk="0" hangingPunct="1">
                        <a:lnSpc>
                          <a:spcPct val="9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ＭＳ Ｐゴシック" pitchFamily="34" charset="-128"/>
                          <a:cs typeface="+mn-cs"/>
                        </a:rPr>
                        <a:t>Including, but not limited to: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ＭＳ Ｐゴシック" pitchFamily="34" charset="-128"/>
                        <a:cs typeface="+mn-cs"/>
                      </a:endParaRPr>
                    </a:p>
                    <a:p>
                      <a:pPr marL="174625" marR="0" lvl="0" indent="-73025" algn="l" defTabSz="814388" rtl="0" eaLnBrk="1" fontAlgn="base" latinLnBrk="0" hangingPunct="1">
                        <a:lnSpc>
                          <a:spcPct val="9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pitchFamily="34" charset="-128"/>
                          <a:cs typeface="+mn-cs"/>
                        </a:rPr>
                        <a:t>Personally identifiable information (social security number, driver’s license, passport, fingerprints)</a:t>
                      </a:r>
                    </a:p>
                    <a:p>
                      <a:pPr marL="174625" marR="0" lvl="0" indent="-73025" algn="l" defTabSz="814388" rtl="0" eaLnBrk="1" fontAlgn="base" latinLnBrk="0" hangingPunct="1">
                        <a:lnSpc>
                          <a:spcPct val="9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pitchFamily="34" charset="-128"/>
                          <a:cs typeface="+mn-cs"/>
                        </a:rPr>
                        <a:t>Data is owned by a user/group with very restricted privileges</a:t>
                      </a:r>
                      <a:endParaRPr kumimoji="0" lang="pt-BR" sz="10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pitchFamily="34" charset="-128"/>
                        <a:cs typeface="+mn-cs"/>
                      </a:endParaRPr>
                    </a:p>
                  </a:txBody>
                  <a:tcPr marL="82998" marR="82998" marT="91440" marB="30794" horzOverflow="overflow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3818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2870895-BF69-EA4F-964C-E0F4969FBF5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3488" t="18816" r="15193" b="68774"/>
          <a:stretch/>
        </p:blipFill>
        <p:spPr>
          <a:xfrm>
            <a:off x="5721266" y="2308466"/>
            <a:ext cx="2030531" cy="139154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A7FFFFFE-90FF-2B49-A8C8-C23C430F56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4625" t="15371" r="13837" b="72181"/>
          <a:stretch/>
        </p:blipFill>
        <p:spPr>
          <a:xfrm>
            <a:off x="1301286" y="2312235"/>
            <a:ext cx="2030531" cy="1369147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Color themes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37766" y="1035051"/>
            <a:ext cx="821093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+mn-lt"/>
              </a:rPr>
              <a:t>The white and dark templates both use the same set of colors. However, they are arranged differently in each palette. </a:t>
            </a:r>
            <a:br>
              <a:rPr lang="en-US" sz="1100" dirty="0">
                <a:latin typeface="+mn-lt"/>
              </a:rPr>
            </a:br>
            <a:r>
              <a:rPr lang="en-US" sz="1100" dirty="0">
                <a:latin typeface="+mn-lt"/>
              </a:rPr>
              <a:t>This helps you move content from one template to another easily and preserve legibility. See the guide below.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D6A90846-07B6-B74A-BA4C-13F45810A758}"/>
              </a:ext>
            </a:extLst>
          </p:cNvPr>
          <p:cNvSpPr txBox="1"/>
          <p:nvPr/>
        </p:nvSpPr>
        <p:spPr>
          <a:xfrm>
            <a:off x="542088" y="1623591"/>
            <a:ext cx="1013727" cy="26161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1100" dirty="0">
                <a:solidFill>
                  <a:schemeClr val="tx2"/>
                </a:solidFill>
                <a:latin typeface="+mn-lt"/>
              </a:rPr>
              <a:t>White template 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2AAFBE99-DFE8-E04F-9D64-8FA65BAB194A}"/>
              </a:ext>
            </a:extLst>
          </p:cNvPr>
          <p:cNvSpPr txBox="1"/>
          <p:nvPr/>
        </p:nvSpPr>
        <p:spPr>
          <a:xfrm>
            <a:off x="4869516" y="1623591"/>
            <a:ext cx="1020037" cy="26161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1100" dirty="0">
                <a:solidFill>
                  <a:schemeClr val="tx2"/>
                </a:solidFill>
                <a:latin typeface="+mn-lt"/>
              </a:rPr>
              <a:t>Dark template</a:t>
            </a: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2D9B7896-9DA1-BD41-A540-3AD6158D29B4}"/>
              </a:ext>
            </a:extLst>
          </p:cNvPr>
          <p:cNvSpPr>
            <a:spLocks noChangeAspect="1"/>
          </p:cNvSpPr>
          <p:nvPr/>
        </p:nvSpPr>
        <p:spPr>
          <a:xfrm>
            <a:off x="1565588" y="2567020"/>
            <a:ext cx="164592" cy="164592"/>
          </a:xfrm>
          <a:prstGeom prst="rect">
            <a:avLst/>
          </a:prstGeom>
          <a:noFill/>
          <a:ln w="6350">
            <a:solidFill>
              <a:schemeClr val="tx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2EA05FAD-6DB5-4C45-B464-80FC433C3505}"/>
              </a:ext>
            </a:extLst>
          </p:cNvPr>
          <p:cNvSpPr txBox="1"/>
          <p:nvPr/>
        </p:nvSpPr>
        <p:spPr>
          <a:xfrm>
            <a:off x="488403" y="3707104"/>
            <a:ext cx="871172" cy="87716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9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Black</a:t>
            </a:r>
            <a:r>
              <a:rPr lang="en-US" sz="900" dirty="0">
                <a:latin typeface="+mn-lt"/>
              </a:rPr>
              <a:t> </a:t>
            </a:r>
          </a:p>
          <a:p>
            <a:r>
              <a:rPr lang="en-US" sz="700" b="1" dirty="0">
                <a:latin typeface="+mn-lt"/>
              </a:rPr>
              <a:t>Use this swatch for all body copy in this template. </a:t>
            </a:r>
            <a:r>
              <a:rPr lang="en-US" sz="700" dirty="0">
                <a:latin typeface="CiscoSansTT ExtraLight"/>
              </a:rPr>
              <a:t>This will change to white when copied into the dark template.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71740E73-9B43-3249-BCF6-6BDF4425B1C4}"/>
              </a:ext>
            </a:extLst>
          </p:cNvPr>
          <p:cNvSpPr txBox="1"/>
          <p:nvPr/>
        </p:nvSpPr>
        <p:spPr>
          <a:xfrm>
            <a:off x="4887091" y="3720800"/>
            <a:ext cx="871172" cy="87716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900" dirty="0">
                <a:latin typeface="+mn-lt"/>
              </a:rPr>
              <a:t>White</a:t>
            </a:r>
          </a:p>
          <a:p>
            <a:r>
              <a:rPr lang="en-US" sz="700" b="1" dirty="0">
                <a:latin typeface="+mn-lt"/>
              </a:rPr>
              <a:t>Use this swatch for all body copy in this template. </a:t>
            </a:r>
            <a:r>
              <a:rPr lang="en-US" sz="700" dirty="0">
                <a:latin typeface="+mn-lt"/>
              </a:rPr>
              <a:t>This will change to black when copied into the white template.</a:t>
            </a:r>
          </a:p>
        </p:txBody>
      </p: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2BBCF9D6-98B0-4740-A309-742E5F292A3E}"/>
              </a:ext>
            </a:extLst>
          </p:cNvPr>
          <p:cNvCxnSpPr>
            <a:stCxn id="114" idx="2"/>
          </p:cNvCxnSpPr>
          <p:nvPr/>
        </p:nvCxnSpPr>
        <p:spPr>
          <a:xfrm>
            <a:off x="2026840" y="2731612"/>
            <a:ext cx="0" cy="8764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>
            <a:extLst>
              <a:ext uri="{FF2B5EF4-FFF2-40B4-BE49-F238E27FC236}">
                <a16:creationId xmlns:a16="http://schemas.microsoft.com/office/drawing/2014/main" id="{E2021342-B7E7-8045-B196-BF8DA35795A7}"/>
              </a:ext>
            </a:extLst>
          </p:cNvPr>
          <p:cNvSpPr txBox="1"/>
          <p:nvPr/>
        </p:nvSpPr>
        <p:spPr>
          <a:xfrm>
            <a:off x="1914994" y="3675611"/>
            <a:ext cx="1377253" cy="6617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lvl="0"/>
            <a:r>
              <a:rPr lang="en-US" sz="900" dirty="0">
                <a:solidFill>
                  <a:schemeClr val="bg2">
                    <a:lumMod val="40000"/>
                    <a:lumOff val="60000"/>
                  </a:schemeClr>
                </a:solidFill>
                <a:latin typeface="+mn-lt"/>
              </a:rPr>
              <a:t>Ocean Blue (1)</a:t>
            </a:r>
          </a:p>
          <a:p>
            <a:r>
              <a:rPr lang="en-US" sz="700" dirty="0">
                <a:latin typeface="CiscoSansTT ExtraLight"/>
              </a:rPr>
              <a:t>This will change to Cisco Blue when copied into the dark template. Use this for dark blue text on Cisco blue backgrounds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D647A9CC-EEAA-034A-8EB5-ED9181DB0A0D}"/>
              </a:ext>
            </a:extLst>
          </p:cNvPr>
          <p:cNvSpPr txBox="1"/>
          <p:nvPr/>
        </p:nvSpPr>
        <p:spPr>
          <a:xfrm>
            <a:off x="6389882" y="3706411"/>
            <a:ext cx="1329178" cy="87716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900" dirty="0">
                <a:solidFill>
                  <a:schemeClr val="accent1"/>
                </a:solidFill>
                <a:latin typeface="+mn-lt"/>
              </a:rPr>
              <a:t>Sky Blue (1)</a:t>
            </a:r>
          </a:p>
          <a:p>
            <a:r>
              <a:rPr lang="en-US" sz="700" dirty="0">
                <a:latin typeface="+mn-lt"/>
              </a:rPr>
              <a:t>This will change to </a:t>
            </a:r>
            <a:r>
              <a:rPr lang="en-US" sz="700" dirty="0" err="1">
                <a:latin typeface="+mn-lt"/>
              </a:rPr>
              <a:t>Midnite</a:t>
            </a:r>
            <a:r>
              <a:rPr lang="en-US" sz="700" dirty="0">
                <a:latin typeface="+mn-lt"/>
              </a:rPr>
              <a:t> when copied into the white template. </a:t>
            </a:r>
            <a:r>
              <a:rPr lang="en-US" sz="700" dirty="0">
                <a:latin typeface="CiscoSansTT ExtraLight"/>
              </a:rPr>
              <a:t>Use this for headlines. Use this for dark blue text on Cisco blue backgrounds</a:t>
            </a:r>
          </a:p>
          <a:p>
            <a:pPr lvl="0"/>
            <a:endParaRPr lang="en-US" sz="700" dirty="0">
              <a:latin typeface="+mn-lt"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DC554C43-03EA-EF41-B763-B5CADDA6C9B9}"/>
              </a:ext>
            </a:extLst>
          </p:cNvPr>
          <p:cNvSpPr>
            <a:spLocks noChangeAspect="1"/>
          </p:cNvSpPr>
          <p:nvPr/>
        </p:nvSpPr>
        <p:spPr>
          <a:xfrm>
            <a:off x="1379735" y="2567020"/>
            <a:ext cx="164592" cy="164592"/>
          </a:xfrm>
          <a:prstGeom prst="rect">
            <a:avLst/>
          </a:prstGeom>
          <a:noFill/>
          <a:ln w="6350">
            <a:solidFill>
              <a:schemeClr val="tx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2C516F34-A28F-0B4D-B270-600A28A4AFB5}"/>
              </a:ext>
            </a:extLst>
          </p:cNvPr>
          <p:cNvCxnSpPr>
            <a:stCxn id="91" idx="1"/>
          </p:cNvCxnSpPr>
          <p:nvPr/>
        </p:nvCxnSpPr>
        <p:spPr>
          <a:xfrm flipH="1">
            <a:off x="1065943" y="2649316"/>
            <a:ext cx="31379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>
            <a:extLst>
              <a:ext uri="{FF2B5EF4-FFF2-40B4-BE49-F238E27FC236}">
                <a16:creationId xmlns:a16="http://schemas.microsoft.com/office/drawing/2014/main" id="{3636997F-DF6E-374B-BF13-99C2717CC177}"/>
              </a:ext>
            </a:extLst>
          </p:cNvPr>
          <p:cNvSpPr txBox="1"/>
          <p:nvPr/>
        </p:nvSpPr>
        <p:spPr>
          <a:xfrm>
            <a:off x="492902" y="2447548"/>
            <a:ext cx="741538" cy="98488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900" dirty="0">
                <a:solidFill>
                  <a:schemeClr val="bg1">
                    <a:lumMod val="50000"/>
                    <a:lumOff val="50000"/>
                  </a:schemeClr>
                </a:solidFill>
                <a:latin typeface="+mn-lt"/>
              </a:rPr>
              <a:t>Midnight Blue</a:t>
            </a:r>
          </a:p>
          <a:p>
            <a:r>
              <a:rPr lang="en-US" sz="700" dirty="0">
                <a:latin typeface="CiscoSansTT ExtraLight"/>
              </a:rPr>
              <a:t>This swatch is </a:t>
            </a:r>
            <a:br>
              <a:rPr lang="en-US" sz="700" dirty="0">
                <a:latin typeface="CiscoSansTT ExtraLight"/>
              </a:rPr>
            </a:br>
            <a:r>
              <a:rPr lang="en-US" sz="700" dirty="0">
                <a:latin typeface="CiscoSansTT ExtraLight"/>
              </a:rPr>
              <a:t>the same in both white and dark templates. Use this for headlines on white backgrounds.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611626E2-0089-4147-A987-0F29C026FC9C}"/>
              </a:ext>
            </a:extLst>
          </p:cNvPr>
          <p:cNvSpPr txBox="1"/>
          <p:nvPr/>
        </p:nvSpPr>
        <p:spPr>
          <a:xfrm>
            <a:off x="4887091" y="2531368"/>
            <a:ext cx="708410" cy="80021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lvl="0"/>
            <a:r>
              <a:rPr lang="en-US" sz="900" dirty="0">
                <a:solidFill>
                  <a:srgbClr val="0D274D">
                    <a:lumMod val="50000"/>
                    <a:lumOff val="50000"/>
                  </a:srgbClr>
                </a:solidFill>
                <a:latin typeface="CiscoSansTT ExtraLight"/>
              </a:rPr>
              <a:t>Midnight </a:t>
            </a:r>
            <a:br>
              <a:rPr lang="en-US" sz="900" dirty="0">
                <a:solidFill>
                  <a:srgbClr val="0D274D">
                    <a:lumMod val="50000"/>
                    <a:lumOff val="50000"/>
                  </a:srgbClr>
                </a:solidFill>
                <a:latin typeface="CiscoSansTT ExtraLight"/>
              </a:rPr>
            </a:br>
            <a:r>
              <a:rPr lang="en-US" sz="900" dirty="0">
                <a:solidFill>
                  <a:srgbClr val="0D274D">
                    <a:lumMod val="50000"/>
                    <a:lumOff val="50000"/>
                  </a:srgbClr>
                </a:solidFill>
                <a:latin typeface="CiscoSansTT ExtraLight"/>
              </a:rPr>
              <a:t>Blue</a:t>
            </a:r>
          </a:p>
          <a:p>
            <a:r>
              <a:rPr lang="en-US" sz="700" dirty="0">
                <a:latin typeface="CiscoSansTT ExtraLight"/>
              </a:rPr>
              <a:t>This swatch is the same in both white and dark templates.</a:t>
            </a:r>
          </a:p>
        </p:txBody>
      </p:sp>
      <p:cxnSp>
        <p:nvCxnSpPr>
          <p:cNvPr id="98" name="Elbow Connector 97">
            <a:extLst>
              <a:ext uri="{FF2B5EF4-FFF2-40B4-BE49-F238E27FC236}">
                <a16:creationId xmlns:a16="http://schemas.microsoft.com/office/drawing/2014/main" id="{80E2AFC4-3A1F-1148-8FF1-71E7E12CD911}"/>
              </a:ext>
            </a:extLst>
          </p:cNvPr>
          <p:cNvCxnSpPr>
            <a:cxnSpLocks/>
          </p:cNvCxnSpPr>
          <p:nvPr/>
        </p:nvCxnSpPr>
        <p:spPr>
          <a:xfrm rot="5400000">
            <a:off x="681601" y="2872971"/>
            <a:ext cx="1107644" cy="824925"/>
          </a:xfrm>
          <a:prstGeom prst="bentConnector3">
            <a:avLst>
              <a:gd name="adj1" fmla="val 10022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Rectangle 98">
            <a:extLst>
              <a:ext uri="{FF2B5EF4-FFF2-40B4-BE49-F238E27FC236}">
                <a16:creationId xmlns:a16="http://schemas.microsoft.com/office/drawing/2014/main" id="{2D0D7E70-EC1C-D446-927A-1CB1893A7A9E}"/>
              </a:ext>
            </a:extLst>
          </p:cNvPr>
          <p:cNvSpPr>
            <a:spLocks noChangeAspect="1"/>
          </p:cNvSpPr>
          <p:nvPr/>
        </p:nvSpPr>
        <p:spPr>
          <a:xfrm>
            <a:off x="1758875" y="2567020"/>
            <a:ext cx="164592" cy="164592"/>
          </a:xfrm>
          <a:prstGeom prst="rect">
            <a:avLst/>
          </a:prstGeom>
          <a:noFill/>
          <a:ln w="6350">
            <a:solidFill>
              <a:schemeClr val="tx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5B08E0E8-2429-4248-84BE-8F3DAD17FAB0}"/>
              </a:ext>
            </a:extLst>
          </p:cNvPr>
          <p:cNvCxnSpPr/>
          <p:nvPr/>
        </p:nvCxnSpPr>
        <p:spPr>
          <a:xfrm>
            <a:off x="1837455" y="2731612"/>
            <a:ext cx="0" cy="143735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TextBox 100">
            <a:extLst>
              <a:ext uri="{FF2B5EF4-FFF2-40B4-BE49-F238E27FC236}">
                <a16:creationId xmlns:a16="http://schemas.microsoft.com/office/drawing/2014/main" id="{32064546-7FA6-0941-A0F5-9A63E302A2DE}"/>
              </a:ext>
            </a:extLst>
          </p:cNvPr>
          <p:cNvSpPr txBox="1"/>
          <p:nvPr/>
        </p:nvSpPr>
        <p:spPr>
          <a:xfrm>
            <a:off x="1730180" y="4286782"/>
            <a:ext cx="1562067" cy="55399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900" dirty="0">
                <a:latin typeface="+mn-lt"/>
              </a:rPr>
              <a:t>White</a:t>
            </a:r>
          </a:p>
          <a:p>
            <a:r>
              <a:rPr lang="en-US" sz="700" dirty="0">
                <a:latin typeface="CiscoSansTT ExtraLight"/>
              </a:rPr>
              <a:t>This will change to Indigo when copied into the dark template. Use this swatch for backgrounds.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E19FF523-F36C-B547-8BDB-D01613C37C57}"/>
              </a:ext>
            </a:extLst>
          </p:cNvPr>
          <p:cNvSpPr txBox="1"/>
          <p:nvPr/>
        </p:nvSpPr>
        <p:spPr>
          <a:xfrm>
            <a:off x="6090582" y="4412404"/>
            <a:ext cx="1560005" cy="55399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900" dirty="0">
                <a:solidFill>
                  <a:srgbClr val="0D274D">
                    <a:lumMod val="50000"/>
                    <a:lumOff val="50000"/>
                  </a:srgbClr>
                </a:solidFill>
                <a:latin typeface="CiscoSansTT ExtraLight"/>
              </a:rPr>
              <a:t>*Midnight Blue</a:t>
            </a:r>
          </a:p>
          <a:p>
            <a:r>
              <a:rPr lang="en-US" sz="700" dirty="0">
                <a:latin typeface="CiscoSansTT ExtraLight"/>
              </a:rPr>
              <a:t>This will change to white when copied into the white template. Use this swatch for backgrounds.</a:t>
            </a: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21C2F65C-5025-8B40-8ECE-239C3FDCFCEB}"/>
              </a:ext>
            </a:extLst>
          </p:cNvPr>
          <p:cNvSpPr>
            <a:spLocks noChangeAspect="1"/>
          </p:cNvSpPr>
          <p:nvPr/>
        </p:nvSpPr>
        <p:spPr>
          <a:xfrm>
            <a:off x="2138018" y="2567020"/>
            <a:ext cx="164592" cy="164592"/>
          </a:xfrm>
          <a:prstGeom prst="rect">
            <a:avLst/>
          </a:prstGeom>
          <a:noFill/>
          <a:ln w="6350">
            <a:solidFill>
              <a:schemeClr val="tx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781D7EBA-5251-5D4C-8DFC-FC1EC5B513E5}"/>
              </a:ext>
            </a:extLst>
          </p:cNvPr>
          <p:cNvSpPr txBox="1"/>
          <p:nvPr/>
        </p:nvSpPr>
        <p:spPr>
          <a:xfrm>
            <a:off x="6831826" y="1653288"/>
            <a:ext cx="1340126" cy="55399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900" dirty="0">
                <a:solidFill>
                  <a:schemeClr val="accent1"/>
                </a:solidFill>
                <a:latin typeface="+mn-lt"/>
              </a:rPr>
              <a:t>Sky Blue (2)</a:t>
            </a:r>
          </a:p>
          <a:p>
            <a:r>
              <a:rPr lang="en-US" sz="700" dirty="0">
                <a:latin typeface="CiscoSansTT ExtraLight"/>
              </a:rPr>
              <a:t>This swatch is the same in both white and dark templates. Use this for charts.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96EA8EAF-6695-5347-B34F-713B5D26AF94}"/>
              </a:ext>
            </a:extLst>
          </p:cNvPr>
          <p:cNvSpPr txBox="1"/>
          <p:nvPr/>
        </p:nvSpPr>
        <p:spPr>
          <a:xfrm>
            <a:off x="2378270" y="1653288"/>
            <a:ext cx="1340126" cy="55399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900" dirty="0">
                <a:solidFill>
                  <a:schemeClr val="accent1"/>
                </a:solidFill>
                <a:latin typeface="+mn-lt"/>
              </a:rPr>
              <a:t>Sky Blue</a:t>
            </a:r>
          </a:p>
          <a:p>
            <a:r>
              <a:rPr lang="en-US" sz="700" dirty="0">
                <a:latin typeface="CiscoSansTT ExtraLight"/>
              </a:rPr>
              <a:t>This swatch is the same in both white and dark templates. Use this for charts.</a:t>
            </a:r>
          </a:p>
        </p:txBody>
      </p:sp>
      <p:cxnSp>
        <p:nvCxnSpPr>
          <p:cNvPr id="106" name="Elbow Connector 105">
            <a:extLst>
              <a:ext uri="{FF2B5EF4-FFF2-40B4-BE49-F238E27FC236}">
                <a16:creationId xmlns:a16="http://schemas.microsoft.com/office/drawing/2014/main" id="{E760C4D5-0678-AC4F-9320-7BCE310971A1}"/>
              </a:ext>
            </a:extLst>
          </p:cNvPr>
          <p:cNvCxnSpPr>
            <a:stCxn id="103" idx="0"/>
          </p:cNvCxnSpPr>
          <p:nvPr/>
        </p:nvCxnSpPr>
        <p:spPr>
          <a:xfrm rot="5400000" flipH="1" flipV="1">
            <a:off x="1933862" y="2162144"/>
            <a:ext cx="691328" cy="118424"/>
          </a:xfrm>
          <a:prstGeom prst="bentConnector3">
            <a:avLst>
              <a:gd name="adj1" fmla="val 1032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Rectangle 106">
            <a:extLst>
              <a:ext uri="{FF2B5EF4-FFF2-40B4-BE49-F238E27FC236}">
                <a16:creationId xmlns:a16="http://schemas.microsoft.com/office/drawing/2014/main" id="{8D5EEEE3-C2B9-7E4D-A1BF-4DEDE0CB7CDD}"/>
              </a:ext>
            </a:extLst>
          </p:cNvPr>
          <p:cNvSpPr>
            <a:spLocks noChangeAspect="1"/>
          </p:cNvSpPr>
          <p:nvPr/>
        </p:nvSpPr>
        <p:spPr>
          <a:xfrm>
            <a:off x="2522687" y="2567020"/>
            <a:ext cx="164592" cy="164592"/>
          </a:xfrm>
          <a:prstGeom prst="rect">
            <a:avLst/>
          </a:prstGeom>
          <a:noFill/>
          <a:ln w="6350">
            <a:solidFill>
              <a:schemeClr val="tx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4F54D0CB-F55F-F447-B712-572954DDD306}"/>
              </a:ext>
            </a:extLst>
          </p:cNvPr>
          <p:cNvSpPr txBox="1"/>
          <p:nvPr/>
        </p:nvSpPr>
        <p:spPr>
          <a:xfrm>
            <a:off x="3417012" y="2254369"/>
            <a:ext cx="906445" cy="76944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900" dirty="0">
                <a:solidFill>
                  <a:schemeClr val="bg2">
                    <a:lumMod val="40000"/>
                    <a:lumOff val="60000"/>
                  </a:schemeClr>
                </a:solidFill>
                <a:latin typeface="+mn-lt"/>
              </a:rPr>
              <a:t>Ocean Blue (2)</a:t>
            </a:r>
          </a:p>
          <a:p>
            <a:pPr lvl="0"/>
            <a:r>
              <a:rPr lang="en-US" sz="700" dirty="0">
                <a:latin typeface="CiscoSansTT ExtraLight"/>
              </a:rPr>
              <a:t>This will change to Light Blue when copied into the dark template. Use this swatch for charts.</a:t>
            </a:r>
          </a:p>
        </p:txBody>
      </p:sp>
      <p:cxnSp>
        <p:nvCxnSpPr>
          <p:cNvPr id="109" name="Elbow Connector 108">
            <a:extLst>
              <a:ext uri="{FF2B5EF4-FFF2-40B4-BE49-F238E27FC236}">
                <a16:creationId xmlns:a16="http://schemas.microsoft.com/office/drawing/2014/main" id="{F9F6684D-41E1-324B-B3E3-1E0727D2EAE2}"/>
              </a:ext>
            </a:extLst>
          </p:cNvPr>
          <p:cNvCxnSpPr>
            <a:stCxn id="107" idx="0"/>
          </p:cNvCxnSpPr>
          <p:nvPr/>
        </p:nvCxnSpPr>
        <p:spPr>
          <a:xfrm rot="5400000" flipH="1" flipV="1">
            <a:off x="2860859" y="2135632"/>
            <a:ext cx="175512" cy="687265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extBox 109">
            <a:extLst>
              <a:ext uri="{FF2B5EF4-FFF2-40B4-BE49-F238E27FC236}">
                <a16:creationId xmlns:a16="http://schemas.microsoft.com/office/drawing/2014/main" id="{2E167386-9853-3440-AF97-58FFD864B1B0}"/>
              </a:ext>
            </a:extLst>
          </p:cNvPr>
          <p:cNvSpPr txBox="1"/>
          <p:nvPr/>
        </p:nvSpPr>
        <p:spPr>
          <a:xfrm>
            <a:off x="7857238" y="2254369"/>
            <a:ext cx="906445" cy="76944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900" dirty="0">
                <a:solidFill>
                  <a:schemeClr val="accent3"/>
                </a:solidFill>
                <a:latin typeface="+mn-lt"/>
              </a:rPr>
              <a:t>Light Blue </a:t>
            </a:r>
          </a:p>
          <a:p>
            <a:r>
              <a:rPr lang="en-US" sz="700" dirty="0">
                <a:latin typeface="CiscoSansTT ExtraLight"/>
              </a:rPr>
              <a:t>This will change to Ocean Blue when copied into the white template. Use this swatch for charts.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7A1C21FB-1A6B-6A4C-9912-F5BF79DA98D6}"/>
              </a:ext>
            </a:extLst>
          </p:cNvPr>
          <p:cNvSpPr txBox="1"/>
          <p:nvPr/>
        </p:nvSpPr>
        <p:spPr>
          <a:xfrm>
            <a:off x="7879813" y="3145321"/>
            <a:ext cx="786890" cy="107721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900" dirty="0">
                <a:solidFill>
                  <a:schemeClr val="accent2"/>
                </a:solidFill>
                <a:latin typeface="+mn-lt"/>
              </a:rPr>
              <a:t>Green</a:t>
            </a:r>
          </a:p>
          <a:p>
            <a:r>
              <a:rPr lang="en-US" sz="900" dirty="0">
                <a:solidFill>
                  <a:schemeClr val="accent4">
                    <a:lumMod val="40000"/>
                    <a:lumOff val="60000"/>
                  </a:schemeClr>
                </a:solidFill>
                <a:latin typeface="+mn-lt"/>
              </a:rPr>
              <a:t>Gray</a:t>
            </a:r>
          </a:p>
          <a:p>
            <a:r>
              <a:rPr lang="en-US" sz="900" dirty="0">
                <a:solidFill>
                  <a:schemeClr val="accent5"/>
                </a:solidFill>
                <a:latin typeface="+mn-lt"/>
              </a:rPr>
              <a:t>Orange</a:t>
            </a:r>
            <a:r>
              <a:rPr lang="en-US" sz="900" dirty="0">
                <a:solidFill>
                  <a:schemeClr val="accent3">
                    <a:lumMod val="40000"/>
                    <a:lumOff val="60000"/>
                  </a:schemeClr>
                </a:solidFill>
                <a:latin typeface="+mn-lt"/>
              </a:rPr>
              <a:t> </a:t>
            </a:r>
          </a:p>
          <a:p>
            <a:r>
              <a:rPr lang="en-US" sz="900" dirty="0">
                <a:solidFill>
                  <a:schemeClr val="accent6"/>
                </a:solidFill>
                <a:latin typeface="+mn-lt"/>
              </a:rPr>
              <a:t>Red</a:t>
            </a:r>
          </a:p>
          <a:p>
            <a:r>
              <a:rPr lang="en-US" sz="700" dirty="0">
                <a:latin typeface="CiscoSansTT ExtraLight"/>
              </a:rPr>
              <a:t>These swatches are the same in both the white and dark templates.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C2117C82-B455-5F48-A5DE-38458CCE91C3}"/>
              </a:ext>
            </a:extLst>
          </p:cNvPr>
          <p:cNvSpPr txBox="1"/>
          <p:nvPr/>
        </p:nvSpPr>
        <p:spPr>
          <a:xfrm>
            <a:off x="3417012" y="3244381"/>
            <a:ext cx="768761" cy="107721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900" dirty="0">
                <a:solidFill>
                  <a:schemeClr val="accent2"/>
                </a:solidFill>
                <a:latin typeface="+mn-lt"/>
              </a:rPr>
              <a:t>Green</a:t>
            </a:r>
          </a:p>
          <a:p>
            <a:r>
              <a:rPr lang="en-US" sz="900" dirty="0">
                <a:solidFill>
                  <a:schemeClr val="accent4">
                    <a:lumMod val="40000"/>
                    <a:lumOff val="60000"/>
                  </a:schemeClr>
                </a:solidFill>
                <a:latin typeface="+mn-lt"/>
              </a:rPr>
              <a:t>Gray</a:t>
            </a:r>
          </a:p>
          <a:p>
            <a:r>
              <a:rPr lang="en-US" sz="900" dirty="0">
                <a:solidFill>
                  <a:schemeClr val="accent5"/>
                </a:solidFill>
                <a:latin typeface="+mn-lt"/>
              </a:rPr>
              <a:t>Orange</a:t>
            </a:r>
            <a:r>
              <a:rPr lang="en-US" sz="900" dirty="0">
                <a:solidFill>
                  <a:schemeClr val="accent3">
                    <a:lumMod val="40000"/>
                    <a:lumOff val="60000"/>
                  </a:schemeClr>
                </a:solidFill>
                <a:latin typeface="+mn-lt"/>
              </a:rPr>
              <a:t> </a:t>
            </a:r>
          </a:p>
          <a:p>
            <a:r>
              <a:rPr lang="en-US" sz="900" dirty="0">
                <a:solidFill>
                  <a:schemeClr val="accent6"/>
                </a:solidFill>
                <a:latin typeface="+mn-lt"/>
              </a:rPr>
              <a:t>Red</a:t>
            </a:r>
          </a:p>
          <a:p>
            <a:r>
              <a:rPr lang="en-US" sz="700" dirty="0">
                <a:latin typeface="CiscoSansTT ExtraLight"/>
              </a:rPr>
              <a:t>These swatches are the same in both the white and dark templates.</a:t>
            </a:r>
          </a:p>
        </p:txBody>
      </p:sp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id="{999E5E78-48DB-514A-AD3B-017C80842C88}"/>
              </a:ext>
            </a:extLst>
          </p:cNvPr>
          <p:cNvCxnSpPr/>
          <p:nvPr/>
        </p:nvCxnSpPr>
        <p:spPr>
          <a:xfrm>
            <a:off x="4581442" y="1653288"/>
            <a:ext cx="0" cy="3026960"/>
          </a:xfrm>
          <a:prstGeom prst="line">
            <a:avLst/>
          </a:prstGeom>
          <a:ln w="22225" cap="rnd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Rectangle 113">
            <a:extLst>
              <a:ext uri="{FF2B5EF4-FFF2-40B4-BE49-F238E27FC236}">
                <a16:creationId xmlns:a16="http://schemas.microsoft.com/office/drawing/2014/main" id="{8692ED85-4DE9-DD41-B291-250E3E2BCD86}"/>
              </a:ext>
            </a:extLst>
          </p:cNvPr>
          <p:cNvSpPr>
            <a:spLocks noChangeAspect="1"/>
          </p:cNvSpPr>
          <p:nvPr/>
        </p:nvSpPr>
        <p:spPr>
          <a:xfrm>
            <a:off x="1944544" y="2567020"/>
            <a:ext cx="164592" cy="164592"/>
          </a:xfrm>
          <a:prstGeom prst="rect">
            <a:avLst/>
          </a:prstGeom>
          <a:noFill/>
          <a:ln w="6350">
            <a:solidFill>
              <a:schemeClr val="tx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25B7762C-7E6C-B549-8431-0827182566E6}"/>
              </a:ext>
            </a:extLst>
          </p:cNvPr>
          <p:cNvSpPr>
            <a:spLocks noChangeAspect="1"/>
          </p:cNvSpPr>
          <p:nvPr/>
        </p:nvSpPr>
        <p:spPr>
          <a:xfrm>
            <a:off x="5987201" y="2551780"/>
            <a:ext cx="164592" cy="164592"/>
          </a:xfrm>
          <a:prstGeom prst="rect">
            <a:avLst/>
          </a:prstGeom>
          <a:noFill/>
          <a:ln w="6350">
            <a:solidFill>
              <a:schemeClr val="tx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49A7A2CD-2A23-364E-9B36-D87C4148B1F4}"/>
              </a:ext>
            </a:extLst>
          </p:cNvPr>
          <p:cNvCxnSpPr>
            <a:cxnSpLocks/>
            <a:stCxn id="124" idx="2"/>
          </p:cNvCxnSpPr>
          <p:nvPr/>
        </p:nvCxnSpPr>
        <p:spPr>
          <a:xfrm>
            <a:off x="6433213" y="2716372"/>
            <a:ext cx="0" cy="100442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Rectangle 116">
            <a:extLst>
              <a:ext uri="{FF2B5EF4-FFF2-40B4-BE49-F238E27FC236}">
                <a16:creationId xmlns:a16="http://schemas.microsoft.com/office/drawing/2014/main" id="{7F9915B5-8172-4F4E-A7E4-4FCB32778888}"/>
              </a:ext>
            </a:extLst>
          </p:cNvPr>
          <p:cNvSpPr>
            <a:spLocks noChangeAspect="1"/>
          </p:cNvSpPr>
          <p:nvPr/>
        </p:nvSpPr>
        <p:spPr>
          <a:xfrm>
            <a:off x="5801348" y="2551780"/>
            <a:ext cx="164592" cy="164592"/>
          </a:xfrm>
          <a:prstGeom prst="rect">
            <a:avLst/>
          </a:prstGeom>
          <a:noFill/>
          <a:ln w="6350">
            <a:solidFill>
              <a:schemeClr val="tx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772CD209-FF1C-EE47-8398-C10F89310021}"/>
              </a:ext>
            </a:extLst>
          </p:cNvPr>
          <p:cNvCxnSpPr>
            <a:stCxn id="117" idx="1"/>
          </p:cNvCxnSpPr>
          <p:nvPr/>
        </p:nvCxnSpPr>
        <p:spPr>
          <a:xfrm flipH="1">
            <a:off x="5487556" y="2634076"/>
            <a:ext cx="313792" cy="0"/>
          </a:xfrm>
          <a:prstGeom prst="line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>
            <a:extLst>
              <a:ext uri="{FF2B5EF4-FFF2-40B4-BE49-F238E27FC236}">
                <a16:creationId xmlns:a16="http://schemas.microsoft.com/office/drawing/2014/main" id="{EAA72825-7029-FB44-B3AF-A6F602E22464}"/>
              </a:ext>
            </a:extLst>
          </p:cNvPr>
          <p:cNvCxnSpPr>
            <a:cxnSpLocks/>
          </p:cNvCxnSpPr>
          <p:nvPr/>
        </p:nvCxnSpPr>
        <p:spPr>
          <a:xfrm>
            <a:off x="6259068" y="2716372"/>
            <a:ext cx="0" cy="16960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Rectangle 119">
            <a:extLst>
              <a:ext uri="{FF2B5EF4-FFF2-40B4-BE49-F238E27FC236}">
                <a16:creationId xmlns:a16="http://schemas.microsoft.com/office/drawing/2014/main" id="{55C67D57-36D7-094C-AF99-6C238FD00189}"/>
              </a:ext>
            </a:extLst>
          </p:cNvPr>
          <p:cNvSpPr>
            <a:spLocks noChangeAspect="1"/>
          </p:cNvSpPr>
          <p:nvPr/>
        </p:nvSpPr>
        <p:spPr>
          <a:xfrm>
            <a:off x="6565727" y="2551780"/>
            <a:ext cx="164592" cy="164592"/>
          </a:xfrm>
          <a:prstGeom prst="rect">
            <a:avLst/>
          </a:prstGeom>
          <a:noFill/>
          <a:ln w="6350">
            <a:solidFill>
              <a:schemeClr val="tx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21" name="Elbow Connector 120">
            <a:extLst>
              <a:ext uri="{FF2B5EF4-FFF2-40B4-BE49-F238E27FC236}">
                <a16:creationId xmlns:a16="http://schemas.microsoft.com/office/drawing/2014/main" id="{EA08869B-E165-0642-92FB-F14554D02FB1}"/>
              </a:ext>
            </a:extLst>
          </p:cNvPr>
          <p:cNvCxnSpPr>
            <a:stCxn id="120" idx="0"/>
          </p:cNvCxnSpPr>
          <p:nvPr/>
        </p:nvCxnSpPr>
        <p:spPr>
          <a:xfrm rot="5400000" flipH="1" flipV="1">
            <a:off x="6361571" y="2146904"/>
            <a:ext cx="691328" cy="118424"/>
          </a:xfrm>
          <a:prstGeom prst="bentConnector3">
            <a:avLst>
              <a:gd name="adj1" fmla="val 1032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Rectangle 121">
            <a:extLst>
              <a:ext uri="{FF2B5EF4-FFF2-40B4-BE49-F238E27FC236}">
                <a16:creationId xmlns:a16="http://schemas.microsoft.com/office/drawing/2014/main" id="{17415EA1-4962-784C-9193-418FDDEA22A0}"/>
              </a:ext>
            </a:extLst>
          </p:cNvPr>
          <p:cNvSpPr>
            <a:spLocks noChangeAspect="1"/>
          </p:cNvSpPr>
          <p:nvPr/>
        </p:nvSpPr>
        <p:spPr>
          <a:xfrm>
            <a:off x="6954968" y="2551780"/>
            <a:ext cx="164592" cy="164592"/>
          </a:xfrm>
          <a:prstGeom prst="rect">
            <a:avLst/>
          </a:prstGeom>
          <a:noFill/>
          <a:ln w="6350">
            <a:solidFill>
              <a:schemeClr val="tx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23" name="Elbow Connector 122">
            <a:extLst>
              <a:ext uri="{FF2B5EF4-FFF2-40B4-BE49-F238E27FC236}">
                <a16:creationId xmlns:a16="http://schemas.microsoft.com/office/drawing/2014/main" id="{1787D018-0E7B-4043-9C03-DA69FD500106}"/>
              </a:ext>
            </a:extLst>
          </p:cNvPr>
          <p:cNvCxnSpPr>
            <a:cxnSpLocks/>
            <a:stCxn id="122" idx="0"/>
          </p:cNvCxnSpPr>
          <p:nvPr/>
        </p:nvCxnSpPr>
        <p:spPr>
          <a:xfrm rot="5400000" flipH="1" flipV="1">
            <a:off x="7344083" y="2084691"/>
            <a:ext cx="160270" cy="773909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Rectangle 123">
            <a:extLst>
              <a:ext uri="{FF2B5EF4-FFF2-40B4-BE49-F238E27FC236}">
                <a16:creationId xmlns:a16="http://schemas.microsoft.com/office/drawing/2014/main" id="{89C0AECF-24C3-1A4B-8901-37C89FC00337}"/>
              </a:ext>
            </a:extLst>
          </p:cNvPr>
          <p:cNvSpPr>
            <a:spLocks noChangeAspect="1"/>
          </p:cNvSpPr>
          <p:nvPr/>
        </p:nvSpPr>
        <p:spPr>
          <a:xfrm>
            <a:off x="6350917" y="2551780"/>
            <a:ext cx="164592" cy="164592"/>
          </a:xfrm>
          <a:prstGeom prst="rect">
            <a:avLst/>
          </a:prstGeom>
          <a:noFill/>
          <a:ln w="6350">
            <a:solidFill>
              <a:schemeClr val="tx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25" name="Elbow Connector 124">
            <a:extLst>
              <a:ext uri="{FF2B5EF4-FFF2-40B4-BE49-F238E27FC236}">
                <a16:creationId xmlns:a16="http://schemas.microsoft.com/office/drawing/2014/main" id="{AFB46A03-7098-B54B-B784-942A89C802F2}"/>
              </a:ext>
            </a:extLst>
          </p:cNvPr>
          <p:cNvCxnSpPr>
            <a:cxnSpLocks/>
          </p:cNvCxnSpPr>
          <p:nvPr/>
        </p:nvCxnSpPr>
        <p:spPr>
          <a:xfrm rot="5400000">
            <a:off x="5116701" y="2872973"/>
            <a:ext cx="1107644" cy="824925"/>
          </a:xfrm>
          <a:prstGeom prst="bentConnector3">
            <a:avLst>
              <a:gd name="adj1" fmla="val 10022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Rectangle 125">
            <a:extLst>
              <a:ext uri="{FF2B5EF4-FFF2-40B4-BE49-F238E27FC236}">
                <a16:creationId xmlns:a16="http://schemas.microsoft.com/office/drawing/2014/main" id="{186BB9EC-ACB0-E246-B62D-C564FC244914}"/>
              </a:ext>
            </a:extLst>
          </p:cNvPr>
          <p:cNvSpPr>
            <a:spLocks noChangeAspect="1"/>
          </p:cNvSpPr>
          <p:nvPr/>
        </p:nvSpPr>
        <p:spPr>
          <a:xfrm>
            <a:off x="6168037" y="2551780"/>
            <a:ext cx="164592" cy="164592"/>
          </a:xfrm>
          <a:prstGeom prst="rect">
            <a:avLst/>
          </a:prstGeom>
          <a:noFill/>
          <a:ln w="6350">
            <a:solidFill>
              <a:schemeClr val="tx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8240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Speaker name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Speaker title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69496" y="4348762"/>
            <a:ext cx="6891809" cy="2881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Subtitle goes here</a:t>
            </a:r>
          </a:p>
        </p:txBody>
      </p:sp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Presentation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341049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84163" y="915409"/>
            <a:ext cx="4930304" cy="2569946"/>
          </a:xfrm>
        </p:spPr>
        <p:txBody>
          <a:bodyPr/>
          <a:lstStyle/>
          <a:p>
            <a:r>
              <a:rPr lang="en-US" dirty="0"/>
              <a:t>Use this slide for transitions</a:t>
            </a:r>
          </a:p>
        </p:txBody>
      </p:sp>
    </p:spTree>
    <p:extLst>
      <p:ext uri="{BB962C8B-B14F-4D97-AF65-F5344CB8AC3E}">
        <p14:creationId xmlns:p14="http://schemas.microsoft.com/office/powerpoint/2010/main" val="2384862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50589" y="915409"/>
            <a:ext cx="4263877" cy="2569946"/>
          </a:xfrm>
        </p:spPr>
        <p:txBody>
          <a:bodyPr/>
          <a:lstStyle/>
          <a:p>
            <a:r>
              <a:rPr lang="en-US" dirty="0"/>
              <a:t>Use this slide for transitions</a:t>
            </a:r>
          </a:p>
        </p:txBody>
      </p:sp>
    </p:spTree>
    <p:extLst>
      <p:ext uri="{BB962C8B-B14F-4D97-AF65-F5344CB8AC3E}">
        <p14:creationId xmlns:p14="http://schemas.microsoft.com/office/powerpoint/2010/main" val="1061068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ubtitle 2">
            <a:extLst>
              <a:ext uri="{FF2B5EF4-FFF2-40B4-BE49-F238E27FC236}">
                <a16:creationId xmlns:a16="http://schemas.microsoft.com/office/drawing/2014/main" id="{0A38E41E-C431-1C0F-2688-06A0BA60A3D7}"/>
              </a:ext>
            </a:extLst>
          </p:cNvPr>
          <p:cNvSpPr txBox="1">
            <a:spLocks/>
          </p:cNvSpPr>
          <p:nvPr/>
        </p:nvSpPr>
        <p:spPr>
          <a:xfrm>
            <a:off x="420687" y="4243664"/>
            <a:ext cx="8296421" cy="349418"/>
          </a:xfrm>
          <a:prstGeom prst="rect">
            <a:avLst/>
          </a:prstGeom>
        </p:spPr>
        <p:txBody>
          <a:bodyPr lIns="91420" tIns="45710" rIns="91420" bIns="45710" anchor="t" anchorCtr="0">
            <a:noAutofit/>
          </a:bodyPr>
          <a:lstStyle>
            <a:lvl1pPr marL="0" indent="0" algn="ctr" defTabSz="684213" rtl="0" eaLnBrk="1" fontAlgn="base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Arial" charset="0"/>
              <a:buNone/>
              <a:defRPr lang="en-US" sz="1200" b="0" i="0" kern="1200">
                <a:solidFill>
                  <a:schemeClr val="accent5"/>
                </a:solidFill>
                <a:latin typeface="CiscoSansTT" panose="020B0503020201020303" pitchFamily="34" charset="0"/>
                <a:ea typeface="ＭＳ Ｐゴシック" charset="0"/>
                <a:cs typeface="CiscoSansTT" panose="020B0503020201020303" pitchFamily="34" charset="0"/>
              </a:defRPr>
            </a:lvl1pPr>
            <a:lvl2pPr marL="342856" indent="0" algn="ctr" defTabSz="684213" rtl="0" eaLnBrk="1" fontAlgn="base" hangingPunct="1">
              <a:lnSpc>
                <a:spcPct val="95000"/>
              </a:lnSpc>
              <a:spcBef>
                <a:spcPts val="6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None/>
              <a:defRPr lang="en-US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CiscoSans"/>
              </a:defRPr>
            </a:lvl2pPr>
            <a:lvl3pPr marL="685720" indent="0" algn="ctr" defTabSz="684213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charset="0"/>
              <a:buNone/>
              <a:defRPr lang="en-US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CiscoSans"/>
              </a:defRPr>
            </a:lvl3pPr>
            <a:lvl4pPr marL="1028579" indent="0" algn="ctr" defTabSz="684213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charset="0"/>
              <a:buNone/>
              <a:defRPr lang="en-US" sz="11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CiscoSans"/>
              </a:defRPr>
            </a:lvl4pPr>
            <a:lvl5pPr marL="1371441" indent="0" algn="ctr" defTabSz="684213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charset="0"/>
              <a:buNone/>
              <a:defRPr lang="en-US" sz="11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CiscoSans"/>
              </a:defRPr>
            </a:lvl5pPr>
            <a:lvl6pPr marL="1714297" indent="0" algn="ctr" defTabSz="685777" rtl="0" eaLnBrk="1" latinLnBrk="0" hangingPunct="1">
              <a:spcBef>
                <a:spcPts val="600"/>
              </a:spcBef>
              <a:buFont typeface="Arial" pitchFamily="34" charset="0"/>
              <a:buNone/>
              <a:defRPr sz="9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161" indent="0" algn="ctr" defTabSz="685777" rtl="0" eaLnBrk="1" latinLnBrk="0" hangingPunct="1">
              <a:spcBef>
                <a:spcPts val="600"/>
              </a:spcBef>
              <a:buFont typeface="Arial" pitchFamily="34" charset="0"/>
              <a:buNone/>
              <a:defRPr sz="8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020" indent="0" algn="ctr" defTabSz="685777" rtl="0" eaLnBrk="1" latinLnBrk="0" hangingPunct="1">
              <a:spcBef>
                <a:spcPct val="20000"/>
              </a:spcBef>
              <a:buFont typeface="Arial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2882" indent="0" algn="ctr" defTabSz="685777" rtl="0" eaLnBrk="1" latinLnBrk="0" hangingPunct="1">
              <a:spcBef>
                <a:spcPct val="20000"/>
              </a:spcBef>
              <a:buFont typeface="Arial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4213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E2E2"/>
              </a:buClr>
              <a:buSzPct val="90000"/>
              <a:buFont typeface="Arial" charset="0"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iscoSansTT" panose="020B0503020201020303" pitchFamily="34" charset="0"/>
                <a:ea typeface="ＭＳ Ｐゴシック" charset="0"/>
                <a:cs typeface="CiscoSansTT" panose="020B0503020201020303" pitchFamily="34" charset="0"/>
              </a:rPr>
              <a:t>Speaker Role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iscoSansTT" panose="020B0503020201020303" pitchFamily="34" charset="0"/>
              <a:ea typeface="ＭＳ Ｐゴシック" charset="0"/>
              <a:cs typeface="CiscoSansTT" panose="020B0503020201020303" pitchFamily="34" charset="0"/>
            </a:endParaRP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B5652718-3FC1-3D6C-4FC7-1667EC111D07}"/>
              </a:ext>
            </a:extLst>
          </p:cNvPr>
          <p:cNvSpPr txBox="1">
            <a:spLocks/>
          </p:cNvSpPr>
          <p:nvPr/>
        </p:nvSpPr>
        <p:spPr>
          <a:xfrm>
            <a:off x="414483" y="3924807"/>
            <a:ext cx="8302625" cy="29900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ctr" defTabSz="684213" rtl="0" eaLnBrk="1" fontAlgn="base" hangingPunct="1">
              <a:lnSpc>
                <a:spcPct val="95000"/>
              </a:lnSpc>
              <a:spcBef>
                <a:spcPts val="1075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None/>
              <a:defRPr lang="en-US" sz="1800" b="0" i="0" kern="1200" baseline="0">
                <a:solidFill>
                  <a:schemeClr val="accent5"/>
                </a:solidFill>
                <a:latin typeface="CiscoSansTT Light" panose="020B0503020201020303" pitchFamily="34" charset="0"/>
                <a:ea typeface="ＭＳ Ｐゴシック" charset="0"/>
                <a:cs typeface="CiscoSansTT Light" panose="020B0503020201020303" pitchFamily="34" charset="0"/>
              </a:defRPr>
            </a:lvl1pPr>
            <a:lvl2pPr marL="304781" indent="0" algn="l" defTabSz="684213" rtl="0" eaLnBrk="1" fontAlgn="base" hangingPunct="1">
              <a:lnSpc>
                <a:spcPct val="95000"/>
              </a:lnSpc>
              <a:spcBef>
                <a:spcPts val="6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None/>
              <a:defRPr lang="en-US" sz="1400" kern="1200">
                <a:solidFill>
                  <a:schemeClr val="tx1"/>
                </a:solidFill>
                <a:latin typeface="+mn-lt"/>
                <a:ea typeface="ＭＳ Ｐゴシック" charset="0"/>
                <a:cs typeface="CiscoSans"/>
              </a:defRPr>
            </a:lvl2pPr>
            <a:lvl3pPr marL="427401" indent="0" algn="l" defTabSz="684213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charset="0"/>
              <a:buNone/>
              <a:defRPr lang="en-US" sz="1200" kern="1200">
                <a:solidFill>
                  <a:schemeClr val="tx1"/>
                </a:solidFill>
                <a:latin typeface="+mn-lt"/>
                <a:ea typeface="ＭＳ Ｐゴシック" charset="0"/>
                <a:cs typeface="CiscoSans"/>
              </a:defRPr>
            </a:lvl3pPr>
            <a:lvl4pPr marL="516694" indent="0" algn="l" defTabSz="684213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charset="0"/>
              <a:buNone/>
              <a:defRPr lang="en-US" sz="1100" kern="1200">
                <a:solidFill>
                  <a:schemeClr val="tx1"/>
                </a:solidFill>
                <a:latin typeface="+mn-lt"/>
                <a:ea typeface="ＭＳ Ｐゴシック" charset="0"/>
                <a:cs typeface="CiscoSans"/>
              </a:defRPr>
            </a:lvl4pPr>
            <a:lvl5pPr marL="601221" indent="0" algn="l" defTabSz="684213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charset="0"/>
              <a:buNone/>
              <a:defRPr lang="en-US" sz="1100" kern="1200">
                <a:solidFill>
                  <a:schemeClr val="tx1"/>
                </a:solidFill>
                <a:latin typeface="+mn-lt"/>
                <a:ea typeface="ＭＳ Ｐゴシック" charset="0"/>
                <a:cs typeface="CiscoSans"/>
              </a:defRPr>
            </a:lvl5pPr>
            <a:lvl6pPr marL="863856" indent="-171445" algn="l" defTabSz="685777" rtl="0" eaLnBrk="1" latinLnBrk="0" hangingPunct="1">
              <a:spcBef>
                <a:spcPts val="600"/>
              </a:spcBef>
              <a:buFont typeface="Arial" pitchFamily="34" charset="0"/>
              <a:buChar char="•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5844" indent="-171422" algn="l" defTabSz="685777" rtl="0" eaLnBrk="1" latinLnBrk="0" hangingPunct="1">
              <a:spcBef>
                <a:spcPts val="600"/>
              </a:spcBef>
              <a:buFont typeface="Arial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220" indent="0" algn="l" defTabSz="685777" rtl="0" eaLnBrk="1" latinLnBrk="0" hangingPunct="1">
              <a:spcBef>
                <a:spcPct val="20000"/>
              </a:spcBef>
              <a:buFont typeface="Arial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53" indent="-171445" algn="l" defTabSz="6857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4213" rtl="0" eaLnBrk="1" fontAlgn="base" latinLnBrk="0" hangingPunct="1">
              <a:lnSpc>
                <a:spcPct val="95000"/>
              </a:lnSpc>
              <a:spcBef>
                <a:spcPts val="1075"/>
              </a:spcBef>
              <a:spcAft>
                <a:spcPct val="0"/>
              </a:spcAft>
              <a:buClr>
                <a:srgbClr val="E2E2E2"/>
              </a:buClr>
              <a:buSzPct val="90000"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iscoSansTT Light" panose="020B0503020201020303" pitchFamily="34" charset="0"/>
                <a:ea typeface="ＭＳ Ｐゴシック" charset="0"/>
                <a:cs typeface="CiscoSansTT Light" panose="020B0503020201020303" pitchFamily="34" charset="0"/>
              </a:rPr>
              <a:t>Speaker Role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127FBCC-B61F-6F46-B240-7FC399FC25E4}"/>
              </a:ext>
            </a:extLst>
          </p:cNvPr>
          <p:cNvSpPr txBox="1">
            <a:spLocks/>
          </p:cNvSpPr>
          <p:nvPr/>
        </p:nvSpPr>
        <p:spPr>
          <a:xfrm>
            <a:off x="674641" y="1049154"/>
            <a:ext cx="7782018" cy="2483317"/>
          </a:xfrm>
          <a:prstGeom prst="rect">
            <a:avLst/>
          </a:prstGeom>
        </p:spPr>
        <p:txBody>
          <a:bodyPr anchor="ctr"/>
          <a:lstStyle>
            <a:lvl1pPr marL="0" indent="0" algn="ctr" defTabSz="684213" rtl="0" eaLnBrk="1" fontAlgn="base" hangingPunct="1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lang="en-US" sz="3200" b="0" i="0" u="none" kern="1200" spc="0" baseline="0">
                <a:solidFill>
                  <a:schemeClr val="accent5"/>
                </a:solidFill>
                <a:latin typeface="CiscoSansTT ExtraLight" panose="020B0303020201020303" pitchFamily="34" charset="0"/>
                <a:ea typeface="CiscoSansTT Thin" charset="0"/>
                <a:cs typeface="CiscoSansTT ExtraLight" panose="020B0303020201020303" pitchFamily="34" charset="0"/>
              </a:defRPr>
            </a:lvl1pPr>
            <a:lvl2pPr algn="l" defTabSz="684213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676767"/>
                </a:solidFill>
                <a:latin typeface="Arial" charset="0"/>
                <a:ea typeface="ＭＳ Ｐゴシック" charset="0"/>
              </a:defRPr>
            </a:lvl2pPr>
            <a:lvl3pPr algn="l" defTabSz="684213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676767"/>
                </a:solidFill>
                <a:latin typeface="Arial" charset="0"/>
                <a:ea typeface="ＭＳ Ｐゴシック" charset="0"/>
              </a:defRPr>
            </a:lvl3pPr>
            <a:lvl4pPr algn="l" defTabSz="684213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676767"/>
                </a:solidFill>
                <a:latin typeface="Arial" charset="0"/>
                <a:ea typeface="ＭＳ Ｐゴシック" charset="0"/>
              </a:defRPr>
            </a:lvl4pPr>
            <a:lvl5pPr algn="l" defTabSz="684213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676767"/>
                </a:solidFill>
                <a:latin typeface="Arial" charset="0"/>
                <a:ea typeface="ＭＳ Ｐゴシック" charset="0"/>
              </a:defRPr>
            </a:lvl5pPr>
            <a:lvl6pPr marL="457200" algn="l" defTabSz="684213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676767"/>
                </a:solidFill>
                <a:latin typeface="Arial" charset="0"/>
                <a:ea typeface="ＭＳ Ｐゴシック" charset="0"/>
              </a:defRPr>
            </a:lvl6pPr>
            <a:lvl7pPr marL="914400" algn="l" defTabSz="684213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676767"/>
                </a:solidFill>
                <a:latin typeface="Arial" charset="0"/>
                <a:ea typeface="ＭＳ Ｐゴシック" charset="0"/>
              </a:defRPr>
            </a:lvl7pPr>
            <a:lvl8pPr marL="1371600" algn="l" defTabSz="684213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676767"/>
                </a:solidFill>
                <a:latin typeface="Arial" charset="0"/>
                <a:ea typeface="ＭＳ Ｐゴシック" charset="0"/>
              </a:defRPr>
            </a:lvl8pPr>
            <a:lvl9pPr marL="1828800" algn="l" defTabSz="684213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676767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ctr" defTabSz="684213" rtl="0" eaLnBrk="1" fontAlgn="base" latinLnBrk="0" hangingPunct="1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iscoSansTT ExtraLight" panose="020B0303020201020303" pitchFamily="34" charset="0"/>
                <a:cs typeface="CiscoSansTT ExtraLight" panose="020B0303020201020303" pitchFamily="34" charset="0"/>
              </a:rPr>
              <a:t>As the adoption of multi-cloud strategy grows, Ulla </a:t>
            </a:r>
            <a:r>
              <a:rPr kumimoji="0" lang="en-GB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iscoSansTT ExtraLight" panose="020B0303020201020303" pitchFamily="34" charset="0"/>
                <a:cs typeface="CiscoSansTT ExtraLight" panose="020B0303020201020303" pitchFamily="34" charset="0"/>
              </a:rPr>
              <a:t>sitiora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iscoSansTT ExtraLight" panose="020B0303020201020303" pitchFamily="34" charset="0"/>
                <a:cs typeface="CiscoSansTT ExtraLight" panose="020B0303020201020303" pitchFamily="34" charset="0"/>
              </a:rPr>
              <a:t> </a:t>
            </a:r>
            <a:r>
              <a:rPr kumimoji="0" lang="en-GB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iscoSansTT ExtraLight" panose="020B0303020201020303" pitchFamily="34" charset="0"/>
                <a:cs typeface="CiscoSansTT ExtraLight" panose="020B0303020201020303" pitchFamily="34" charset="0"/>
              </a:rPr>
              <a:t>turest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iscoSansTT ExtraLight" panose="020B0303020201020303" pitchFamily="34" charset="0"/>
                <a:cs typeface="CiscoSansTT ExtraLight" panose="020B0303020201020303" pitchFamily="34" charset="0"/>
              </a:rPr>
              <a:t> </a:t>
            </a:r>
            <a:r>
              <a:rPr kumimoji="0" lang="en-GB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iscoSansTT ExtraLight" panose="020B0303020201020303" pitchFamily="34" charset="0"/>
                <a:cs typeface="CiscoSansTT ExtraLight" panose="020B0303020201020303" pitchFamily="34" charset="0"/>
              </a:rPr>
              <a:t>experibus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iscoSansTT ExtraLight" panose="020B0303020201020303" pitchFamily="34" charset="0"/>
                <a:cs typeface="CiscoSansTT ExtraLight" panose="020B0303020201020303" pitchFamily="34" charset="0"/>
              </a:rPr>
              <a:t> </a:t>
            </a:r>
            <a:r>
              <a:rPr kumimoji="0" lang="en-GB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iscoSansTT ExtraLight" panose="020B0303020201020303" pitchFamily="34" charset="0"/>
                <a:cs typeface="CiscoSansTT ExtraLight" panose="020B0303020201020303" pitchFamily="34" charset="0"/>
              </a:rPr>
              <a:t>ut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iscoSansTT ExtraLight" panose="020B0303020201020303" pitchFamily="34" charset="0"/>
                <a:cs typeface="CiscoSansTT ExtraLight" panose="020B0303020201020303" pitchFamily="34" charset="0"/>
              </a:rPr>
              <a:t> pa </a:t>
            </a:r>
            <a:r>
              <a:rPr kumimoji="0" lang="en-GB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iscoSansTT ExtraLight" panose="020B0303020201020303" pitchFamily="34" charset="0"/>
                <a:cs typeface="CiscoSansTT ExtraLight" panose="020B0303020201020303" pitchFamily="34" charset="0"/>
              </a:rPr>
              <a:t>dolor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iscoSansTT ExtraLight" panose="020B0303020201020303" pitchFamily="34" charset="0"/>
                <a:cs typeface="CiscoSansTT ExtraLight" panose="020B0303020201020303" pitchFamily="34" charset="0"/>
              </a:rPr>
              <a:t> a </a:t>
            </a:r>
            <a:r>
              <a:rPr kumimoji="0" lang="en-GB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iscoSansTT ExtraLight" panose="020B0303020201020303" pitchFamily="34" charset="0"/>
                <a:cs typeface="CiscoSansTT ExtraLight" panose="020B0303020201020303" pitchFamily="34" charset="0"/>
              </a:rPr>
              <a:t>conestia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iscoSansTT ExtraLight" panose="020B0303020201020303" pitchFamily="34" charset="0"/>
                <a:cs typeface="CiscoSansTT ExtraLight" panose="020B0303020201020303" pitchFamily="34" charset="0"/>
              </a:rPr>
              <a:t> vent </a:t>
            </a:r>
            <a:r>
              <a:rPr kumimoji="0" lang="en-GB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iscoSansTT ExtraLight" panose="020B0303020201020303" pitchFamily="34" charset="0"/>
                <a:cs typeface="CiscoSansTT ExtraLight" panose="020B0303020201020303" pitchFamily="34" charset="0"/>
              </a:rPr>
              <a:t>eosse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iscoSansTT ExtraLight" panose="020B0303020201020303" pitchFamily="34" charset="0"/>
                <a:cs typeface="CiscoSansTT ExtraLight" panose="020B0303020201020303" pitchFamily="34" charset="0"/>
              </a:rPr>
              <a:t> non </a:t>
            </a:r>
            <a:r>
              <a:rPr kumimoji="0" lang="en-GB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iscoSansTT ExtraLight" panose="020B0303020201020303" pitchFamily="34" charset="0"/>
                <a:cs typeface="CiscoSansTT ExtraLight" panose="020B0303020201020303" pitchFamily="34" charset="0"/>
              </a:rPr>
              <a:t>consequ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iscoSansTT ExtraLight" panose="020B0303020201020303" pitchFamily="34" charset="0"/>
                <a:cs typeface="CiscoSansTT ExtraLight" panose="020B0303020201020303" pitchFamily="34" charset="0"/>
              </a:rPr>
              <a:t> </a:t>
            </a:r>
            <a:r>
              <a:rPr kumimoji="0" lang="en-GB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iscoSansTT ExtraLight" panose="020B0303020201020303" pitchFamily="34" charset="0"/>
                <a:cs typeface="CiscoSansTT ExtraLight" panose="020B0303020201020303" pitchFamily="34" charset="0"/>
              </a:rPr>
              <a:t>aturit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iscoSansTT ExtraLight" panose="020B0303020201020303" pitchFamily="34" charset="0"/>
                <a:cs typeface="CiscoSansTT ExtraLight" panose="020B0303020201020303" pitchFamily="34" charset="0"/>
              </a:rPr>
              <a:t> </a:t>
            </a:r>
            <a:r>
              <a:rPr kumimoji="0" lang="en-GB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iscoSansTT ExtraLight" panose="020B0303020201020303" pitchFamily="34" charset="0"/>
                <a:cs typeface="CiscoSansTT ExtraLight" panose="020B0303020201020303" pitchFamily="34" charset="0"/>
              </a:rPr>
              <a:t>faccum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iscoSansTT ExtraLight" panose="020B0303020201020303" pitchFamily="34" charset="0"/>
                <a:cs typeface="CiscoSansTT ExtraLight" panose="020B0303020201020303" pitchFamily="34" charset="0"/>
              </a:rPr>
              <a:t> qui </a:t>
            </a:r>
            <a:r>
              <a:rPr kumimoji="0" lang="en-GB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iscoSansTT ExtraLight" panose="020B0303020201020303" pitchFamily="34" charset="0"/>
                <a:cs typeface="CiscoSansTT ExtraLight" panose="020B0303020201020303" pitchFamily="34" charset="0"/>
              </a:rPr>
              <a:t>dolor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iscoSansTT ExtraLight" panose="020B0303020201020303" pitchFamily="34" charset="0"/>
                <a:cs typeface="CiscoSansTT ExtraLight" panose="020B0303020201020303" pitchFamily="34" charset="0"/>
              </a:rPr>
              <a:t> a </a:t>
            </a:r>
            <a:r>
              <a:rPr kumimoji="0" lang="en-GB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iscoSansTT ExtraLight" panose="020B0303020201020303" pitchFamily="34" charset="0"/>
                <a:cs typeface="CiscoSansTT ExtraLight" panose="020B0303020201020303" pitchFamily="34" charset="0"/>
              </a:rPr>
              <a:t>num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iscoSansTT ExtraLight" panose="020B0303020201020303" pitchFamily="34" charset="0"/>
              <a:cs typeface="CiscoSansTT ExtraLight" panose="020B0303020201020303" pitchFamily="34" charset="0"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DEAD05B0-614F-B60B-DF2A-B7BE99136E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06482" y="550418"/>
            <a:ext cx="1131036" cy="627297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F445E9A-DA0B-ECA1-CA66-1ACDE1A9EB65}"/>
              </a:ext>
            </a:extLst>
          </p:cNvPr>
          <p:cNvCxnSpPr>
            <a:cxnSpLocks/>
          </p:cNvCxnSpPr>
          <p:nvPr/>
        </p:nvCxnSpPr>
        <p:spPr>
          <a:xfrm>
            <a:off x="3409406" y="3701143"/>
            <a:ext cx="2325189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7" name="Picture 1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4D284AC-4C45-910E-CA55-B59D10E079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1066" y="192691"/>
            <a:ext cx="1442434" cy="93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27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>
            <a:extLst>
              <a:ext uri="{FF2B5EF4-FFF2-40B4-BE49-F238E27FC236}">
                <a16:creationId xmlns:a16="http://schemas.microsoft.com/office/drawing/2014/main" id="{3A472A2D-E751-2C3D-B07D-220B7A880900}"/>
              </a:ext>
            </a:extLst>
          </p:cNvPr>
          <p:cNvSpPr txBox="1">
            <a:spLocks/>
          </p:cNvSpPr>
          <p:nvPr/>
        </p:nvSpPr>
        <p:spPr>
          <a:xfrm>
            <a:off x="420687" y="4243664"/>
            <a:ext cx="8296421" cy="349418"/>
          </a:xfrm>
          <a:prstGeom prst="rect">
            <a:avLst/>
          </a:prstGeom>
        </p:spPr>
        <p:txBody>
          <a:bodyPr lIns="91420" tIns="45710" rIns="91420" bIns="45710" anchor="t" anchorCtr="0">
            <a:noAutofit/>
          </a:bodyPr>
          <a:lstStyle>
            <a:lvl1pPr marL="0" indent="0" algn="ctr" defTabSz="684213" rtl="0" eaLnBrk="1" fontAlgn="base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Arial" charset="0"/>
              <a:buNone/>
              <a:defRPr lang="en-US" sz="1200" b="0" i="0" kern="1200">
                <a:solidFill>
                  <a:schemeClr val="accent5"/>
                </a:solidFill>
                <a:latin typeface="CiscoSansTT" panose="020B0503020201020303" pitchFamily="34" charset="0"/>
                <a:ea typeface="ＭＳ Ｐゴシック" charset="0"/>
                <a:cs typeface="CiscoSansTT" panose="020B0503020201020303" pitchFamily="34" charset="0"/>
              </a:defRPr>
            </a:lvl1pPr>
            <a:lvl2pPr marL="342856" indent="0" algn="ctr" defTabSz="684213" rtl="0" eaLnBrk="1" fontAlgn="base" hangingPunct="1">
              <a:lnSpc>
                <a:spcPct val="95000"/>
              </a:lnSpc>
              <a:spcBef>
                <a:spcPts val="6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None/>
              <a:defRPr lang="en-US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CiscoSans"/>
              </a:defRPr>
            </a:lvl2pPr>
            <a:lvl3pPr marL="685720" indent="0" algn="ctr" defTabSz="684213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charset="0"/>
              <a:buNone/>
              <a:defRPr lang="en-US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CiscoSans"/>
              </a:defRPr>
            </a:lvl3pPr>
            <a:lvl4pPr marL="1028579" indent="0" algn="ctr" defTabSz="684213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charset="0"/>
              <a:buNone/>
              <a:defRPr lang="en-US" sz="11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CiscoSans"/>
              </a:defRPr>
            </a:lvl4pPr>
            <a:lvl5pPr marL="1371441" indent="0" algn="ctr" defTabSz="684213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charset="0"/>
              <a:buNone/>
              <a:defRPr lang="en-US" sz="11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CiscoSans"/>
              </a:defRPr>
            </a:lvl5pPr>
            <a:lvl6pPr marL="1714297" indent="0" algn="ctr" defTabSz="685777" rtl="0" eaLnBrk="1" latinLnBrk="0" hangingPunct="1">
              <a:spcBef>
                <a:spcPts val="600"/>
              </a:spcBef>
              <a:buFont typeface="Arial" pitchFamily="34" charset="0"/>
              <a:buNone/>
              <a:defRPr sz="9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161" indent="0" algn="ctr" defTabSz="685777" rtl="0" eaLnBrk="1" latinLnBrk="0" hangingPunct="1">
              <a:spcBef>
                <a:spcPts val="600"/>
              </a:spcBef>
              <a:buFont typeface="Arial" pitchFamily="34" charset="0"/>
              <a:buNone/>
              <a:defRPr sz="8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020" indent="0" algn="ctr" defTabSz="685777" rtl="0" eaLnBrk="1" latinLnBrk="0" hangingPunct="1">
              <a:spcBef>
                <a:spcPct val="20000"/>
              </a:spcBef>
              <a:buFont typeface="Arial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2882" indent="0" algn="ctr" defTabSz="685777" rtl="0" eaLnBrk="1" latinLnBrk="0" hangingPunct="1">
              <a:spcBef>
                <a:spcPct val="20000"/>
              </a:spcBef>
              <a:buFont typeface="Arial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4213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E2E2"/>
              </a:buClr>
              <a:buSzPct val="90000"/>
              <a:buFont typeface="Arial" charset="0"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iscoSansTT" panose="020B0503020201020303" pitchFamily="34" charset="0"/>
                <a:ea typeface="ＭＳ Ｐゴシック" charset="0"/>
                <a:cs typeface="CiscoSansTT" panose="020B0503020201020303" pitchFamily="34" charset="0"/>
              </a:rPr>
              <a:t>Speaker Role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iscoSansTT" panose="020B0503020201020303" pitchFamily="34" charset="0"/>
              <a:ea typeface="ＭＳ Ｐゴシック" charset="0"/>
              <a:cs typeface="CiscoSansTT" panose="020B0503020201020303" pitchFamily="34" charset="0"/>
            </a:endParaRP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73D3E326-6B70-AA03-731F-115913A13922}"/>
              </a:ext>
            </a:extLst>
          </p:cNvPr>
          <p:cNvSpPr txBox="1">
            <a:spLocks/>
          </p:cNvSpPr>
          <p:nvPr/>
        </p:nvSpPr>
        <p:spPr>
          <a:xfrm>
            <a:off x="414483" y="3924807"/>
            <a:ext cx="8302625" cy="29900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ctr" defTabSz="684213" rtl="0" eaLnBrk="1" fontAlgn="base" hangingPunct="1">
              <a:lnSpc>
                <a:spcPct val="95000"/>
              </a:lnSpc>
              <a:spcBef>
                <a:spcPts val="1075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None/>
              <a:defRPr lang="en-US" sz="1800" b="0" i="0" kern="1200" baseline="0">
                <a:solidFill>
                  <a:schemeClr val="accent5"/>
                </a:solidFill>
                <a:latin typeface="CiscoSansTT Light" panose="020B0503020201020303" pitchFamily="34" charset="0"/>
                <a:ea typeface="ＭＳ Ｐゴシック" charset="0"/>
                <a:cs typeface="CiscoSansTT Light" panose="020B0503020201020303" pitchFamily="34" charset="0"/>
              </a:defRPr>
            </a:lvl1pPr>
            <a:lvl2pPr marL="304781" indent="0" algn="l" defTabSz="684213" rtl="0" eaLnBrk="1" fontAlgn="base" hangingPunct="1">
              <a:lnSpc>
                <a:spcPct val="95000"/>
              </a:lnSpc>
              <a:spcBef>
                <a:spcPts val="6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None/>
              <a:defRPr lang="en-US" sz="1400" kern="1200">
                <a:solidFill>
                  <a:schemeClr val="tx1"/>
                </a:solidFill>
                <a:latin typeface="+mn-lt"/>
                <a:ea typeface="ＭＳ Ｐゴシック" charset="0"/>
                <a:cs typeface="CiscoSans"/>
              </a:defRPr>
            </a:lvl2pPr>
            <a:lvl3pPr marL="427401" indent="0" algn="l" defTabSz="684213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charset="0"/>
              <a:buNone/>
              <a:defRPr lang="en-US" sz="1200" kern="1200">
                <a:solidFill>
                  <a:schemeClr val="tx1"/>
                </a:solidFill>
                <a:latin typeface="+mn-lt"/>
                <a:ea typeface="ＭＳ Ｐゴシック" charset="0"/>
                <a:cs typeface="CiscoSans"/>
              </a:defRPr>
            </a:lvl3pPr>
            <a:lvl4pPr marL="516694" indent="0" algn="l" defTabSz="684213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charset="0"/>
              <a:buNone/>
              <a:defRPr lang="en-US" sz="1100" kern="1200">
                <a:solidFill>
                  <a:schemeClr val="tx1"/>
                </a:solidFill>
                <a:latin typeface="+mn-lt"/>
                <a:ea typeface="ＭＳ Ｐゴシック" charset="0"/>
                <a:cs typeface="CiscoSans"/>
              </a:defRPr>
            </a:lvl4pPr>
            <a:lvl5pPr marL="601221" indent="0" algn="l" defTabSz="684213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charset="0"/>
              <a:buNone/>
              <a:defRPr lang="en-US" sz="1100" kern="1200">
                <a:solidFill>
                  <a:schemeClr val="tx1"/>
                </a:solidFill>
                <a:latin typeface="+mn-lt"/>
                <a:ea typeface="ＭＳ Ｐゴシック" charset="0"/>
                <a:cs typeface="CiscoSans"/>
              </a:defRPr>
            </a:lvl5pPr>
            <a:lvl6pPr marL="863856" indent="-171445" algn="l" defTabSz="685777" rtl="0" eaLnBrk="1" latinLnBrk="0" hangingPunct="1">
              <a:spcBef>
                <a:spcPts val="600"/>
              </a:spcBef>
              <a:buFont typeface="Arial" pitchFamily="34" charset="0"/>
              <a:buChar char="•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5844" indent="-171422" algn="l" defTabSz="685777" rtl="0" eaLnBrk="1" latinLnBrk="0" hangingPunct="1">
              <a:spcBef>
                <a:spcPts val="600"/>
              </a:spcBef>
              <a:buFont typeface="Arial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220" indent="0" algn="l" defTabSz="685777" rtl="0" eaLnBrk="1" latinLnBrk="0" hangingPunct="1">
              <a:spcBef>
                <a:spcPct val="20000"/>
              </a:spcBef>
              <a:buFont typeface="Arial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53" indent="-171445" algn="l" defTabSz="6857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4213" rtl="0" eaLnBrk="1" fontAlgn="base" latinLnBrk="0" hangingPunct="1">
              <a:lnSpc>
                <a:spcPct val="95000"/>
              </a:lnSpc>
              <a:spcBef>
                <a:spcPts val="1075"/>
              </a:spcBef>
              <a:spcAft>
                <a:spcPct val="0"/>
              </a:spcAft>
              <a:buClr>
                <a:srgbClr val="E2E2E2"/>
              </a:buClr>
              <a:buSzPct val="90000"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iscoSansTT Light" panose="020B0503020201020303" pitchFamily="34" charset="0"/>
                <a:ea typeface="ＭＳ Ｐゴシック" charset="0"/>
                <a:cs typeface="CiscoSansTT Light" panose="020B0503020201020303" pitchFamily="34" charset="0"/>
              </a:rPr>
              <a:t>Speaker Role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iscoSansTT Light" panose="020B0503020201020303" pitchFamily="34" charset="0"/>
              <a:ea typeface="ＭＳ Ｐゴシック" charset="0"/>
              <a:cs typeface="CiscoSansTT Light" panose="020B0503020201020303" pitchFamily="34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D984CB0-FEC5-66EE-B5FC-F67037CDE07B}"/>
              </a:ext>
            </a:extLst>
          </p:cNvPr>
          <p:cNvSpPr txBox="1">
            <a:spLocks/>
          </p:cNvSpPr>
          <p:nvPr/>
        </p:nvSpPr>
        <p:spPr>
          <a:xfrm>
            <a:off x="674641" y="1049154"/>
            <a:ext cx="7782018" cy="2483317"/>
          </a:xfrm>
          <a:prstGeom prst="rect">
            <a:avLst/>
          </a:prstGeom>
        </p:spPr>
        <p:txBody>
          <a:bodyPr anchor="ctr"/>
          <a:lstStyle>
            <a:lvl1pPr marL="0" indent="0" algn="ctr" defTabSz="684213" rtl="0" eaLnBrk="1" fontAlgn="base" hangingPunct="1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lang="en-US" sz="3200" b="0" i="0" u="none" kern="1200" spc="0" baseline="0">
                <a:solidFill>
                  <a:schemeClr val="accent5"/>
                </a:solidFill>
                <a:latin typeface="CiscoSansTT ExtraLight" panose="020B0303020201020303" pitchFamily="34" charset="0"/>
                <a:ea typeface="CiscoSansTT Thin" charset="0"/>
                <a:cs typeface="CiscoSansTT ExtraLight" panose="020B0303020201020303" pitchFamily="34" charset="0"/>
              </a:defRPr>
            </a:lvl1pPr>
            <a:lvl2pPr algn="l" defTabSz="684213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676767"/>
                </a:solidFill>
                <a:latin typeface="Arial" charset="0"/>
                <a:ea typeface="ＭＳ Ｐゴシック" charset="0"/>
              </a:defRPr>
            </a:lvl2pPr>
            <a:lvl3pPr algn="l" defTabSz="684213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676767"/>
                </a:solidFill>
                <a:latin typeface="Arial" charset="0"/>
                <a:ea typeface="ＭＳ Ｐゴシック" charset="0"/>
              </a:defRPr>
            </a:lvl3pPr>
            <a:lvl4pPr algn="l" defTabSz="684213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676767"/>
                </a:solidFill>
                <a:latin typeface="Arial" charset="0"/>
                <a:ea typeface="ＭＳ Ｐゴシック" charset="0"/>
              </a:defRPr>
            </a:lvl4pPr>
            <a:lvl5pPr algn="l" defTabSz="684213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676767"/>
                </a:solidFill>
                <a:latin typeface="Arial" charset="0"/>
                <a:ea typeface="ＭＳ Ｐゴシック" charset="0"/>
              </a:defRPr>
            </a:lvl5pPr>
            <a:lvl6pPr marL="457200" algn="l" defTabSz="684213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676767"/>
                </a:solidFill>
                <a:latin typeface="Arial" charset="0"/>
                <a:ea typeface="ＭＳ Ｐゴシック" charset="0"/>
              </a:defRPr>
            </a:lvl6pPr>
            <a:lvl7pPr marL="914400" algn="l" defTabSz="684213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676767"/>
                </a:solidFill>
                <a:latin typeface="Arial" charset="0"/>
                <a:ea typeface="ＭＳ Ｐゴシック" charset="0"/>
              </a:defRPr>
            </a:lvl7pPr>
            <a:lvl8pPr marL="1371600" algn="l" defTabSz="684213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676767"/>
                </a:solidFill>
                <a:latin typeface="Arial" charset="0"/>
                <a:ea typeface="ＭＳ Ｐゴシック" charset="0"/>
              </a:defRPr>
            </a:lvl8pPr>
            <a:lvl9pPr marL="1828800" algn="l" defTabSz="684213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676767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ctr" defTabSz="684213" rtl="0" eaLnBrk="1" fontAlgn="base" latinLnBrk="0" hangingPunct="1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iscoSansTT ExtraLight" panose="020B0303020201020303" pitchFamily="34" charset="0"/>
                <a:cs typeface="CiscoSansTT ExtraLight" panose="020B0303020201020303" pitchFamily="34" charset="0"/>
              </a:rPr>
              <a:t>As the adoption of multi-cloud strategy grows, Ulla sitiora turest experibus ut pa dolor a conestia vent eosse non consequ aturit faccum qui dolor a num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iscoSansTT ExtraLight" panose="020B0303020201020303" pitchFamily="34" charset="0"/>
              <a:cs typeface="CiscoSansTT ExtraLight" panose="020B0303020201020303" pitchFamily="34" charset="0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9D30E80E-27FF-7E3C-B41B-F54E3385A8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06482" y="550418"/>
            <a:ext cx="1131036" cy="627297"/>
          </a:xfrm>
          <a:prstGeom prst="rect">
            <a:avLst/>
          </a:prstGeom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A9D6C59-E521-6730-80CB-CB14568DFE7E}"/>
              </a:ext>
            </a:extLst>
          </p:cNvPr>
          <p:cNvCxnSpPr>
            <a:cxnSpLocks/>
          </p:cNvCxnSpPr>
          <p:nvPr/>
        </p:nvCxnSpPr>
        <p:spPr>
          <a:xfrm>
            <a:off x="3409406" y="3701143"/>
            <a:ext cx="2325189" cy="0"/>
          </a:xfrm>
          <a:prstGeom prst="line">
            <a:avLst/>
          </a:prstGeom>
          <a:noFill/>
          <a:ln w="9525" cap="flat" cmpd="sng" algn="ctr">
            <a:solidFill>
              <a:srgbClr val="00BCEB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3303190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0"/>
  <p:tag name="SECTOMILLISECCONVERTED" val="1"/>
  <p:tag name="MMPROD_UIDATA" val="&lt;database version=&quot;11.0&quot;&gt;&lt;object type=&quot;1&quot; unique_id=&quot;10001&quot;&gt;&lt;object type=&quot;2&quot; unique_id=&quot;10002&quot;&gt;&lt;object type=&quot;3&quot; unique_id=&quot;184152&quot;&gt;&lt;property id=&quot;20148&quot; value=&quot;5&quot;/&gt;&lt;property id=&quot;20300&quot; value=&quot;Slide 1 - &amp;quot;Please read&amp;quot;&quot;/&gt;&lt;property id=&quot;20307&quot; value=&quot;283&quot;/&gt;&lt;/object&gt;&lt;object type=&quot;3&quot; unique_id=&quot;184153&quot;&gt;&lt;property id=&quot;20148&quot; value=&quot;5&quot;/&gt;&lt;property id=&quot;20300&quot; value=&quot;Slide 5 - &amp;quot;Presentation Title Goes Here&amp;quot;&quot;/&gt;&lt;property id=&quot;20307&quot; value=&quot;257&quot;/&gt;&lt;/object&gt;&lt;object type=&quot;3&quot; unique_id=&quot;184154&quot;&gt;&lt;property id=&quot;20148&quot; value=&quot;5&quot;/&gt;&lt;property id=&quot;20300&quot; value=&quot;Slide 6 - &amp;quot;Use this slide for transitions&amp;quot;&quot;/&gt;&lt;property id=&quot;20307&quot; value=&quot;258&quot;/&gt;&lt;/object&gt;&lt;object type=&quot;3&quot; unique_id=&quot;184155&quot;&gt;&lt;property id=&quot;20148&quot; value=&quot;5&quot;/&gt;&lt;property id=&quot;20300&quot; value=&quot;Slide 7 - &amp;quot;Use this slide for transitions&amp;quot;&quot;/&gt;&lt;property id=&quot;20307&quot; value=&quot;259&quot;/&gt;&lt;/object&gt;&lt;object type=&quot;3&quot; unique_id=&quot;184156&quot;&gt;&lt;property id=&quot;20148&quot; value=&quot;5&quot;/&gt;&lt;property id=&quot;20300&quot; value=&quot;Slide 8 - &amp;quot;“Design is the silent  ambassador of your brand.”&amp;quot;&quot;/&gt;&lt;property id=&quot;20307&quot; value=&quot;260&quot;/&gt;&lt;/object&gt;&lt;object type=&quot;3&quot; unique_id=&quot;184157&quot;&gt;&lt;property id=&quot;20148&quot; value=&quot;5&quot;/&gt;&lt;property id=&quot;20300&quot; value=&quot;Slide 9 - &amp;quot;“Design is the silent  ambassador of your brand.”&amp;quot;&quot;/&gt;&lt;property id=&quot;20307&quot; value=&quot;261&quot;/&gt;&lt;/object&gt;&lt;object type=&quot;3&quot; unique_id=&quot;184158&quot;&gt;&lt;property id=&quot;20148&quot; value=&quot;5&quot;/&gt;&lt;property id=&quot;20300&quot; value=&quot;Slide 10 - &amp;quot;This is a sample headline&amp;quot;&quot;/&gt;&lt;property id=&quot;20307&quot; value=&quot;262&quot;/&gt;&lt;/object&gt;&lt;object type=&quot;3&quot; unique_id=&quot;184159&quot;&gt;&lt;property id=&quot;20148&quot; value=&quot;5&quot;/&gt;&lt;property id=&quot;20300&quot; value=&quot;Slide 11 - &amp;quot;This is a sample headline&amp;quot;&quot;/&gt;&lt;property id=&quot;20307&quot; value=&quot;263&quot;/&gt;&lt;/object&gt;&lt;object type=&quot;3&quot; unique_id=&quot;184160&quot;&gt;&lt;property id=&quot;20148&quot; value=&quot;5&quot;/&gt;&lt;property id=&quot;20300&quot; value=&quot;Slide 12 - &amp;quot;This is a sample headline&amp;quot;&quot;/&gt;&lt;property id=&quot;20307&quot; value=&quot;264&quot;/&gt;&lt;/object&gt;&lt;object type=&quot;3&quot; unique_id=&quot;184161&quot;&gt;&lt;property id=&quot;20148&quot; value=&quot;5&quot;/&gt;&lt;property id=&quot;20300&quot; value=&quot;Slide 13 - &amp;quot;Two-column layout&amp;quot;&quot;/&gt;&lt;property id=&quot;20307&quot; value=&quot;265&quot;/&gt;&lt;/object&gt;&lt;object type=&quot;3&quot; unique_id=&quot;184162&quot;&gt;&lt;property id=&quot;20148&quot; value=&quot;5&quot;/&gt;&lt;property id=&quot;20300&quot; value=&quot;Slide 14 - &amp;quot;This is a sample headline&amp;quot;&quot;/&gt;&lt;property id=&quot;20307&quot; value=&quot;266&quot;/&gt;&lt;/object&gt;&lt;object type=&quot;3&quot; unique_id=&quot;184163&quot;&gt;&lt;property id=&quot;20148&quot; value=&quot;5&quot;/&gt;&lt;property id=&quot;20300&quot; value=&quot;Slide 15 - &amp;quot;This is a sample headline&amp;quot;&quot;/&gt;&lt;property id=&quot;20307&quot; value=&quot;267&quot;/&gt;&lt;/object&gt;&lt;object type=&quot;3&quot; unique_id=&quot;184164&quot;&gt;&lt;property id=&quot;20148&quot; value=&quot;5&quot;/&gt;&lt;property id=&quot;20300&quot; value=&quot;Slide 16 - &amp;quot;This is a sample headline&amp;quot;&quot;/&gt;&lt;property id=&quot;20307&quot; value=&quot;268&quot;/&gt;&lt;/object&gt;&lt;object type=&quot;3&quot; unique_id=&quot;184165&quot;&gt;&lt;property id=&quot;20148&quot; value=&quot;5&quot;/&gt;&lt;property id=&quot;20300&quot; value=&quot;Slide 17 - &amp;quot;Bar charts&amp;quot;&quot;/&gt;&lt;property id=&quot;20307&quot; value=&quot;269&quot;/&gt;&lt;/object&gt;&lt;object type=&quot;3&quot; unique_id=&quot;184166&quot;&gt;&lt;property id=&quot;20148&quot; value=&quot;5&quot;/&gt;&lt;property id=&quot;20300&quot; value=&quot;Slide 18 - &amp;quot;Line charts&amp;quot;&quot;/&gt;&lt;property id=&quot;20307&quot; value=&quot;270&quot;/&gt;&lt;/object&gt;&lt;object type=&quot;3&quot; unique_id=&quot;184167&quot;&gt;&lt;property id=&quot;20148&quot; value=&quot;5&quot;/&gt;&lt;property id=&quot;20300&quot; value=&quot;Slide 19 - &amp;quot;This is a sample headline&amp;quot;&quot;/&gt;&lt;property id=&quot;20307&quot; value=&quot;271&quot;/&gt;&lt;/object&gt;&lt;object type=&quot;3&quot; unique_id=&quot;184168&quot;&gt;&lt;property id=&quot;20148&quot; value=&quot;5&quot;/&gt;&lt;property id=&quot;20300&quot; value=&quot;Slide 20 - &amp;quot;Slide title&amp;quot;&quot;/&gt;&lt;property id=&quot;20307&quot; value=&quot;272&quot;/&gt;&lt;/object&gt;&lt;object type=&quot;3&quot; unique_id=&quot;184169&quot;&gt;&lt;property id=&quot;20148&quot; value=&quot;5&quot;/&gt;&lt;property id=&quot;20300&quot; value=&quot;Slide 21 - &amp;quot;Use this layout when pairing words with a picture.&amp;quot;&quot;/&gt;&lt;property id=&quot;20307&quot; value=&quot;273&quot;/&gt;&lt;/object&gt;&lt;object type=&quot;3&quot; unique_id=&quot;184170&quot;&gt;&lt;property id=&quot;20148&quot; value=&quot;5&quot;/&gt;&lt;property id=&quot;20300&quot; value=&quot;Slide 22 - &amp;quot;Use this layout when pairing words with a picture.&amp;quot;&quot;/&gt;&lt;property id=&quot;20307&quot; value=&quot;274&quot;/&gt;&lt;/object&gt;&lt;object type=&quot;3&quot; unique_id=&quot;184171&quot;&gt;&lt;property id=&quot;20148&quot; value=&quot;5&quot;/&gt;&lt;property id=&quot;20300&quot; value=&quot;Slide 23&quot;/&gt;&lt;property id=&quot;20307&quot; value=&quot;275&quot;/&gt;&lt;/object&gt;&lt;object type=&quot;3&quot; unique_id=&quot;184172&quot;&gt;&lt;property id=&quot;20148&quot; value=&quot;5&quot;/&gt;&lt;property id=&quot;20300&quot; value=&quot;Slide 24 - &amp;quot;Best practices&amp;quot;&quot;/&gt;&lt;property id=&quot;20307&quot; value=&quot;276&quot;/&gt;&lt;/object&gt;&lt;object type=&quot;3&quot; unique_id=&quot;184173&quot;&gt;&lt;property id=&quot;20148&quot; value=&quot;5&quot;/&gt;&lt;property id=&quot;20300&quot; value=&quot;Slide 25 - &amp;quot;Color palette&amp;quot;&quot;/&gt;&lt;property id=&quot;20307&quot; value=&quot;277&quot;/&gt;&lt;/object&gt;&lt;object type=&quot;3&quot; unique_id=&quot;184174&quot;&gt;&lt;property id=&quot;20148&quot; value=&quot;5&quot;/&gt;&lt;property id=&quot;20300&quot; value=&quot;Slide 26 - &amp;quot;Only use the themes provided&amp;quot;&quot;/&gt;&lt;property id=&quot;20307&quot; value=&quot;278&quot;/&gt;&lt;/object&gt;&lt;object type=&quot;3&quot; unique_id=&quot;184175&quot;&gt;&lt;property id=&quot;20148&quot; value=&quot;5&quot;/&gt;&lt;property id=&quot;20300&quot; value=&quot;Slide 26 - &amp;quot;Color themes&amp;quot;&quot;/&gt;&lt;property id=&quot;20307&quot; value=&quot;279&quot;/&gt;&lt;/object&gt;&lt;object type=&quot;3&quot; unique_id=&quot;184176&quot;&gt;&lt;property id=&quot;20148&quot; value=&quot;5&quot;/&gt;&lt;property id=&quot;20300&quot; value=&quot;Slide 27 - &amp;quot;Seven tips for better presentations&amp;quot;&quot;/&gt;&lt;property id=&quot;20307&quot; value=&quot;280&quot;/&gt;&lt;/object&gt;&lt;object type=&quot;3&quot; unique_id=&quot;184178&quot;&gt;&lt;property id=&quot;20148&quot; value=&quot;5&quot;/&gt;&lt;property id=&quot;20300&quot; value=&quot;Slide 28&quot;/&gt;&lt;property id=&quot;20307&quot; value=&quot;282&quot;/&gt;&lt;/object&gt;&lt;object type=&quot;3&quot; unique_id=&quot;198815&quot;&gt;&lt;property id=&quot;20148&quot; value=&quot;5&quot;/&gt;&lt;property id=&quot;20300&quot; value=&quot;Slide 2 - &amp;quot;Everyone is responsible for security&amp;quot;&quot;/&gt;&lt;property id=&quot;20307&quot; value=&quot;286&quot;/&gt;&lt;/object&gt;&lt;object type=&quot;3&quot; unique_id=&quot;198816&quot;&gt;&lt;property id=&quot;20148&quot; value=&quot;5&quot;/&gt;&lt;property id=&quot;20300&quot; value=&quot;Slide 3 - &amp;quot;Please read&amp;quot;&quot;/&gt;&lt;property id=&quot;20307&quot; value=&quot;287&quot;/&gt;&lt;/object&gt;&lt;object type=&quot;3&quot; unique_id=&quot;198998&quot;&gt;&lt;property id=&quot;20148&quot; value=&quot;5&quot;/&gt;&lt;property id=&quot;20300&quot; value=&quot;Slide 4 - &amp;quot;Color themes&amp;quot;&quot;/&gt;&lt;property id=&quot;20307&quot; value=&quot;288&quot;/&gt;&lt;/object&gt;&lt;/object&gt;&lt;object type=&quot;8&quot; unique_id=&quot;10268&quot;&gt;&lt;/object&gt;&lt;/object&gt;&lt;/database&gt;"/>
</p:tagLst>
</file>

<file path=ppt/theme/theme1.xml><?xml version="1.0" encoding="utf-8"?>
<a:theme xmlns:a="http://schemas.openxmlformats.org/drawingml/2006/main" name="Blue theme 2015 16x9">
  <a:themeElements>
    <a:clrScheme name="Custom 51">
      <a:dk1>
        <a:srgbClr val="FFFFFF"/>
      </a:dk1>
      <a:lt1>
        <a:srgbClr val="0D274D"/>
      </a:lt1>
      <a:dk2>
        <a:srgbClr val="00BCEB"/>
      </a:dk2>
      <a:lt2>
        <a:srgbClr val="0D274D"/>
      </a:lt2>
      <a:accent1>
        <a:srgbClr val="00BCEB"/>
      </a:accent1>
      <a:accent2>
        <a:srgbClr val="6EBE4A"/>
      </a:accent2>
      <a:accent3>
        <a:srgbClr val="B4E2F6"/>
      </a:accent3>
      <a:accent4>
        <a:srgbClr val="9E9EA2"/>
      </a:accent4>
      <a:accent5>
        <a:srgbClr val="FBAB18"/>
      </a:accent5>
      <a:accent6>
        <a:srgbClr val="E3241B"/>
      </a:accent6>
      <a:hlink>
        <a:srgbClr val="00BCEB"/>
      </a:hlink>
      <a:folHlink>
        <a:srgbClr val="008CB0"/>
      </a:folHlink>
    </a:clrScheme>
    <a:fontScheme name="CiscoSans True Type">
      <a:majorFont>
        <a:latin typeface="CiscoSansTT ExtraLight"/>
        <a:ea typeface=""/>
        <a:cs typeface=""/>
      </a:majorFont>
      <a:minorFont>
        <a:latin typeface="CiscoSansTT Extra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Cisco Corporate Template Prototype_Aug_2017" id="{4E692306-BB5E-4389-8512-B70B45577D04}" vid="{BDAD62F5-9CDD-42BF-A677-E02F4F07310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62244</TotalTime>
  <Words>1606</Words>
  <Application>Microsoft Macintosh PowerPoint</Application>
  <PresentationFormat>On-screen Show (16:9)</PresentationFormat>
  <Paragraphs>227</Paragraphs>
  <Slides>28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5" baseType="lpstr">
      <vt:lpstr>Arial</vt:lpstr>
      <vt:lpstr>Calibri</vt:lpstr>
      <vt:lpstr>CiscoSansTT</vt:lpstr>
      <vt:lpstr>CiscoSansTT ExtraLight</vt:lpstr>
      <vt:lpstr>CiscoSansTT Light</vt:lpstr>
      <vt:lpstr>Wingdings</vt:lpstr>
      <vt:lpstr>Blue theme 2015 16x9</vt:lpstr>
      <vt:lpstr>Please read</vt:lpstr>
      <vt:lpstr>Everyone is responsible  for security</vt:lpstr>
      <vt:lpstr>Please read</vt:lpstr>
      <vt:lpstr>Color themes</vt:lpstr>
      <vt:lpstr>Presentation Title Goes Here</vt:lpstr>
      <vt:lpstr>Use this slide for transitions</vt:lpstr>
      <vt:lpstr>Use this slide for transitions</vt:lpstr>
      <vt:lpstr>PowerPoint Presentation</vt:lpstr>
      <vt:lpstr>PowerPoint Presentation</vt:lpstr>
      <vt:lpstr>This is a sample headline</vt:lpstr>
      <vt:lpstr>This is a sample headline</vt:lpstr>
      <vt:lpstr>This is a sample headline</vt:lpstr>
      <vt:lpstr>Two-column layout</vt:lpstr>
      <vt:lpstr>This is a sample headline</vt:lpstr>
      <vt:lpstr>This is a sample headline</vt:lpstr>
      <vt:lpstr>This is a sample headline</vt:lpstr>
      <vt:lpstr>Bar charts</vt:lpstr>
      <vt:lpstr>Line charts</vt:lpstr>
      <vt:lpstr>This is a sample headline</vt:lpstr>
      <vt:lpstr>Slide title</vt:lpstr>
      <vt:lpstr>Use this layout when pairing words with a picture.</vt:lpstr>
      <vt:lpstr>Use this layout when pairing words with a picture.</vt:lpstr>
      <vt:lpstr>PowerPoint Presentation</vt:lpstr>
      <vt:lpstr>Best practices</vt:lpstr>
      <vt:lpstr>Color palette</vt:lpstr>
      <vt:lpstr>Only use the themes provided</vt:lpstr>
      <vt:lpstr>Seven tips for better presentations</vt:lpstr>
      <vt:lpstr>PowerPoint Presentation</vt:lpstr>
    </vt:vector>
  </TitlesOfParts>
  <Company>NDS Limited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Steven Pius (spius)</dc:creator>
  <cp:lastModifiedBy>Ken Berry</cp:lastModifiedBy>
  <cp:revision>853</cp:revision>
  <cp:lastPrinted>2016-04-29T20:31:14Z</cp:lastPrinted>
  <dcterms:created xsi:type="dcterms:W3CDTF">2014-07-09T19:55:36Z</dcterms:created>
  <dcterms:modified xsi:type="dcterms:W3CDTF">2022-09-13T21:31:40Z</dcterms:modified>
</cp:coreProperties>
</file>